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4" r:id="rId2"/>
  </p:sldMasterIdLst>
  <p:notesMasterIdLst>
    <p:notesMasterId r:id="rId26"/>
  </p:notesMasterIdLst>
  <p:sldIdLst>
    <p:sldId id="295" r:id="rId3"/>
    <p:sldId id="286" r:id="rId4"/>
    <p:sldId id="300" r:id="rId5"/>
    <p:sldId id="347" r:id="rId6"/>
    <p:sldId id="393" r:id="rId7"/>
    <p:sldId id="394" r:id="rId8"/>
    <p:sldId id="387" r:id="rId9"/>
    <p:sldId id="397" r:id="rId10"/>
    <p:sldId id="398" r:id="rId11"/>
    <p:sldId id="399" r:id="rId12"/>
    <p:sldId id="400" r:id="rId13"/>
    <p:sldId id="379" r:id="rId14"/>
    <p:sldId id="351" r:id="rId15"/>
    <p:sldId id="404" r:id="rId16"/>
    <p:sldId id="405" r:id="rId17"/>
    <p:sldId id="406" r:id="rId18"/>
    <p:sldId id="402" r:id="rId19"/>
    <p:sldId id="388" r:id="rId20"/>
    <p:sldId id="407" r:id="rId21"/>
    <p:sldId id="384" r:id="rId22"/>
    <p:sldId id="386" r:id="rId23"/>
    <p:sldId id="403" r:id="rId24"/>
    <p:sldId id="30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ront Page" id="{6507205F-AB00-9143-A760-42311B51FE0E}">
          <p14:sldIdLst>
            <p14:sldId id="295"/>
          </p14:sldIdLst>
        </p14:section>
        <p14:section name="Table of Content" id="{7F2B770F-A50C-A748-9E87-0F6E82ADDF89}">
          <p14:sldIdLst>
            <p14:sldId id="286"/>
          </p14:sldIdLst>
        </p14:section>
        <p14:section name="Page Separator" id="{926C05D6-8794-1C41-8D53-A0737958AA7E}">
          <p14:sldIdLst>
            <p14:sldId id="300"/>
          </p14:sldIdLst>
        </p14:section>
        <p14:section name="Introduction" id="{1701D45D-ABF0-394F-AD1A-BEE78AE20A0E}">
          <p14:sldIdLst>
            <p14:sldId id="347"/>
            <p14:sldId id="393"/>
            <p14:sldId id="394"/>
          </p14:sldIdLst>
        </p14:section>
        <p14:section name="Body" id="{F4F228FB-4133-1C4D-8CBC-292C29C7B6A8}">
          <p14:sldIdLst>
            <p14:sldId id="387"/>
            <p14:sldId id="397"/>
            <p14:sldId id="398"/>
            <p14:sldId id="399"/>
            <p14:sldId id="400"/>
            <p14:sldId id="379"/>
            <p14:sldId id="351"/>
            <p14:sldId id="404"/>
            <p14:sldId id="405"/>
            <p14:sldId id="406"/>
            <p14:sldId id="402"/>
            <p14:sldId id="388"/>
            <p14:sldId id="407"/>
            <p14:sldId id="384"/>
            <p14:sldId id="386"/>
            <p14:sldId id="403"/>
          </p14:sldIdLst>
        </p14:section>
        <p14:section name="Process" id="{2C5C9DD9-0B19-464C-9C15-36B1B40DCC2B}">
          <p14:sldIdLst/>
        </p14:section>
        <p14:section name="Thank You" id="{A706AB0B-1FD4-674A-9877-F2258F6A7134}">
          <p14:sldIdLst>
            <p14:sldId id="3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4A84"/>
    <a:srgbClr val="FF86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6296"/>
  </p:normalViewPr>
  <p:slideViewPr>
    <p:cSldViewPr snapToGrid="0" snapToObjects="1">
      <p:cViewPr varScale="1">
        <p:scale>
          <a:sx n="73" d="100"/>
          <a:sy n="73" d="100"/>
        </p:scale>
        <p:origin x="91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3B85A9-0267-FD4F-A533-E02ABF574212}" type="datetimeFigureOut">
              <a:rPr lang="en-GB" smtClean="0"/>
              <a:t>28/06/2022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8ADC6B-F955-C54E-8181-64B55BC2C327}" type="slidenum">
              <a:rPr lang="en-GB" smtClean="0"/>
              <a:t>‹#›</a:t>
            </a:fld>
            <a:endParaRPr lang="en-GB"/>
          </a:p>
        </p:txBody>
      </p:sp>
    </p:spTree>
    <p:extLst>
      <p:ext uri="{BB962C8B-B14F-4D97-AF65-F5344CB8AC3E}">
        <p14:creationId xmlns:p14="http://schemas.microsoft.com/office/powerpoint/2010/main" val="1339736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17286-5AA0-4444-9A63-CA496E9F4DC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F007905A-4AC5-CD42-A948-508400BD36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39F96E30-065C-E74C-9E57-5A1338C955EA}"/>
              </a:ext>
            </a:extLst>
          </p:cNvPr>
          <p:cNvSpPr>
            <a:spLocks noGrp="1"/>
          </p:cNvSpPr>
          <p:nvPr>
            <p:ph type="dt" sz="half" idx="10"/>
          </p:nvPr>
        </p:nvSpPr>
        <p:spPr/>
        <p:txBody>
          <a:bodyPr/>
          <a:lstStyle/>
          <a:p>
            <a:fld id="{373D8E69-ACCC-2046-B01A-1FEF8B3303FE}" type="datetimeFigureOut">
              <a:rPr lang="en-GB" smtClean="0"/>
              <a:t>28/06/2022</a:t>
            </a:fld>
            <a:endParaRPr lang="en-GB"/>
          </a:p>
        </p:txBody>
      </p:sp>
      <p:sp>
        <p:nvSpPr>
          <p:cNvPr id="5" name="Footer Placeholder 4">
            <a:extLst>
              <a:ext uri="{FF2B5EF4-FFF2-40B4-BE49-F238E27FC236}">
                <a16:creationId xmlns:a16="http://schemas.microsoft.com/office/drawing/2014/main" id="{87850C45-440E-8249-9AA6-17CBF0BD1A0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33D8400-4AC0-D841-A2B5-ADC762AD0F7C}"/>
              </a:ext>
            </a:extLst>
          </p:cNvPr>
          <p:cNvSpPr>
            <a:spLocks noGrp="1"/>
          </p:cNvSpPr>
          <p:nvPr>
            <p:ph type="sldNum" sz="quarter" idx="12"/>
          </p:nvPr>
        </p:nvSpPr>
        <p:spPr/>
        <p:txBody>
          <a:bodyPr/>
          <a:lstStyle/>
          <a:p>
            <a:fld id="{A24CFA7E-F733-214E-BA98-256A8596A5C0}" type="slidenum">
              <a:rPr lang="en-GB" smtClean="0"/>
              <a:t>‹#›</a:t>
            </a:fld>
            <a:endParaRPr lang="en-GB"/>
          </a:p>
        </p:txBody>
      </p:sp>
    </p:spTree>
    <p:extLst>
      <p:ext uri="{BB962C8B-B14F-4D97-AF65-F5344CB8AC3E}">
        <p14:creationId xmlns:p14="http://schemas.microsoft.com/office/powerpoint/2010/main" val="2619738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0B18A-9391-5949-BFED-53E6F0090DB9}"/>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0B406E5B-2C3B-A548-9732-BB0B69DE0BB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046FAC39-27BC-BC4A-9378-24D3F1CD2EFD}"/>
              </a:ext>
            </a:extLst>
          </p:cNvPr>
          <p:cNvSpPr>
            <a:spLocks noGrp="1"/>
          </p:cNvSpPr>
          <p:nvPr>
            <p:ph type="dt" sz="half" idx="10"/>
          </p:nvPr>
        </p:nvSpPr>
        <p:spPr/>
        <p:txBody>
          <a:bodyPr/>
          <a:lstStyle/>
          <a:p>
            <a:fld id="{373D8E69-ACCC-2046-B01A-1FEF8B3303FE}" type="datetimeFigureOut">
              <a:rPr lang="en-GB" smtClean="0"/>
              <a:t>28/06/2022</a:t>
            </a:fld>
            <a:endParaRPr lang="en-GB"/>
          </a:p>
        </p:txBody>
      </p:sp>
      <p:sp>
        <p:nvSpPr>
          <p:cNvPr id="5" name="Footer Placeholder 4">
            <a:extLst>
              <a:ext uri="{FF2B5EF4-FFF2-40B4-BE49-F238E27FC236}">
                <a16:creationId xmlns:a16="http://schemas.microsoft.com/office/drawing/2014/main" id="{5422A510-A657-7D48-853E-6B6F724D564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9282E4C-2757-2546-AF24-CDC23AB26425}"/>
              </a:ext>
            </a:extLst>
          </p:cNvPr>
          <p:cNvSpPr>
            <a:spLocks noGrp="1"/>
          </p:cNvSpPr>
          <p:nvPr>
            <p:ph type="sldNum" sz="quarter" idx="12"/>
          </p:nvPr>
        </p:nvSpPr>
        <p:spPr/>
        <p:txBody>
          <a:bodyPr/>
          <a:lstStyle/>
          <a:p>
            <a:fld id="{A24CFA7E-F733-214E-BA98-256A8596A5C0}" type="slidenum">
              <a:rPr lang="en-GB" smtClean="0"/>
              <a:t>‹#›</a:t>
            </a:fld>
            <a:endParaRPr lang="en-GB"/>
          </a:p>
        </p:txBody>
      </p:sp>
    </p:spTree>
    <p:extLst>
      <p:ext uri="{BB962C8B-B14F-4D97-AF65-F5344CB8AC3E}">
        <p14:creationId xmlns:p14="http://schemas.microsoft.com/office/powerpoint/2010/main" val="21974270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DF57E3-4ABA-0241-A211-40A81F58415C}"/>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A951B52D-6195-4B46-995B-67F83156A24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9B1076E-4683-8F44-BDB5-805FAD416F94}"/>
              </a:ext>
            </a:extLst>
          </p:cNvPr>
          <p:cNvSpPr>
            <a:spLocks noGrp="1"/>
          </p:cNvSpPr>
          <p:nvPr>
            <p:ph type="dt" sz="half" idx="10"/>
          </p:nvPr>
        </p:nvSpPr>
        <p:spPr/>
        <p:txBody>
          <a:bodyPr/>
          <a:lstStyle/>
          <a:p>
            <a:fld id="{373D8E69-ACCC-2046-B01A-1FEF8B3303FE}" type="datetimeFigureOut">
              <a:rPr lang="en-GB" smtClean="0"/>
              <a:t>28/06/2022</a:t>
            </a:fld>
            <a:endParaRPr lang="en-GB"/>
          </a:p>
        </p:txBody>
      </p:sp>
      <p:sp>
        <p:nvSpPr>
          <p:cNvPr id="5" name="Footer Placeholder 4">
            <a:extLst>
              <a:ext uri="{FF2B5EF4-FFF2-40B4-BE49-F238E27FC236}">
                <a16:creationId xmlns:a16="http://schemas.microsoft.com/office/drawing/2014/main" id="{35ED65EF-804F-D24C-8982-58477344B2F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53D5102-03E1-0047-A962-3E32424FB0B5}"/>
              </a:ext>
            </a:extLst>
          </p:cNvPr>
          <p:cNvSpPr>
            <a:spLocks noGrp="1"/>
          </p:cNvSpPr>
          <p:nvPr>
            <p:ph type="sldNum" sz="quarter" idx="12"/>
          </p:nvPr>
        </p:nvSpPr>
        <p:spPr/>
        <p:txBody>
          <a:bodyPr/>
          <a:lstStyle/>
          <a:p>
            <a:fld id="{A24CFA7E-F733-214E-BA98-256A8596A5C0}" type="slidenum">
              <a:rPr lang="en-GB" smtClean="0"/>
              <a:t>‹#›</a:t>
            </a:fld>
            <a:endParaRPr lang="en-GB"/>
          </a:p>
        </p:txBody>
      </p:sp>
    </p:spTree>
    <p:extLst>
      <p:ext uri="{BB962C8B-B14F-4D97-AF65-F5344CB8AC3E}">
        <p14:creationId xmlns:p14="http://schemas.microsoft.com/office/powerpoint/2010/main" val="6585503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9_Title Slide">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833E3533-6D0B-477F-B905-4D63439EEB68}"/>
              </a:ext>
            </a:extLst>
          </p:cNvPr>
          <p:cNvSpPr/>
          <p:nvPr userDrawn="1"/>
        </p:nvSpPr>
        <p:spPr>
          <a:xfrm>
            <a:off x="2455863" y="3906838"/>
            <a:ext cx="3209925" cy="2951162"/>
          </a:xfrm>
          <a:custGeom>
            <a:avLst/>
            <a:gdLst>
              <a:gd name="connsiteX0" fmla="*/ 1210613 w 3209357"/>
              <a:gd name="connsiteY0" fmla="*/ 0 h 2951134"/>
              <a:gd name="connsiteX1" fmla="*/ 3209357 w 3209357"/>
              <a:gd name="connsiteY1" fmla="*/ 0 h 2951134"/>
              <a:gd name="connsiteX2" fmla="*/ 1998743 w 3209357"/>
              <a:gd name="connsiteY2" fmla="*/ 2951134 h 2951134"/>
              <a:gd name="connsiteX3" fmla="*/ 0 w 3209357"/>
              <a:gd name="connsiteY3" fmla="*/ 2951134 h 2951134"/>
            </a:gdLst>
            <a:ahLst/>
            <a:cxnLst>
              <a:cxn ang="0">
                <a:pos x="connsiteX0" y="connsiteY0"/>
              </a:cxn>
              <a:cxn ang="0">
                <a:pos x="connsiteX1" y="connsiteY1"/>
              </a:cxn>
              <a:cxn ang="0">
                <a:pos x="connsiteX2" y="connsiteY2"/>
              </a:cxn>
              <a:cxn ang="0">
                <a:pos x="connsiteX3" y="connsiteY3"/>
              </a:cxn>
            </a:cxnLst>
            <a:rect l="l" t="t" r="r" b="b"/>
            <a:pathLst>
              <a:path w="3209357" h="2951134">
                <a:moveTo>
                  <a:pt x="1210613" y="0"/>
                </a:moveTo>
                <a:lnTo>
                  <a:pt x="3209357" y="0"/>
                </a:lnTo>
                <a:lnTo>
                  <a:pt x="1998743" y="2951134"/>
                </a:lnTo>
                <a:lnTo>
                  <a:pt x="0" y="2951134"/>
                </a:lnTo>
                <a:close/>
              </a:path>
            </a:pathLst>
          </a:custGeom>
          <a:solidFill>
            <a:srgbClr val="FF86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4" name="Freeform: Shape 3">
            <a:extLst>
              <a:ext uri="{FF2B5EF4-FFF2-40B4-BE49-F238E27FC236}">
                <a16:creationId xmlns:a16="http://schemas.microsoft.com/office/drawing/2014/main" id="{7CB355E3-95AA-4D63-89FE-057A0404C603}"/>
              </a:ext>
            </a:extLst>
          </p:cNvPr>
          <p:cNvSpPr/>
          <p:nvPr userDrawn="1"/>
        </p:nvSpPr>
        <p:spPr>
          <a:xfrm>
            <a:off x="0" y="0"/>
            <a:ext cx="3224213" cy="3429000"/>
          </a:xfrm>
          <a:custGeom>
            <a:avLst/>
            <a:gdLst>
              <a:gd name="connsiteX0" fmla="*/ 1004630 w 3224672"/>
              <a:gd name="connsiteY0" fmla="*/ 0 h 3429000"/>
              <a:gd name="connsiteX1" fmla="*/ 3224672 w 3224672"/>
              <a:gd name="connsiteY1" fmla="*/ 0 h 3429000"/>
              <a:gd name="connsiteX2" fmla="*/ 1818028 w 3224672"/>
              <a:gd name="connsiteY2" fmla="*/ 3429000 h 3429000"/>
              <a:gd name="connsiteX3" fmla="*/ 0 w 3224672"/>
              <a:gd name="connsiteY3" fmla="*/ 3429000 h 3429000"/>
              <a:gd name="connsiteX4" fmla="*/ 0 w 3224672"/>
              <a:gd name="connsiteY4" fmla="*/ 2449004 h 342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4672" h="3429000">
                <a:moveTo>
                  <a:pt x="1004630" y="0"/>
                </a:moveTo>
                <a:lnTo>
                  <a:pt x="3224672" y="0"/>
                </a:lnTo>
                <a:lnTo>
                  <a:pt x="1818028" y="3429000"/>
                </a:lnTo>
                <a:lnTo>
                  <a:pt x="0" y="3429000"/>
                </a:lnTo>
                <a:lnTo>
                  <a:pt x="0" y="2449004"/>
                </a:lnTo>
                <a:close/>
              </a:path>
            </a:pathLst>
          </a:custGeom>
          <a:solidFill>
            <a:srgbClr val="FF86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7" name="Picture Placeholder 6"/>
          <p:cNvSpPr>
            <a:spLocks noGrp="1"/>
          </p:cNvSpPr>
          <p:nvPr>
            <p:ph type="pic" sz="quarter" idx="10"/>
          </p:nvPr>
        </p:nvSpPr>
        <p:spPr>
          <a:xfrm>
            <a:off x="-1" y="692205"/>
            <a:ext cx="6096000" cy="6165795"/>
          </a:xfrm>
          <a:custGeom>
            <a:avLst/>
            <a:gdLst>
              <a:gd name="connsiteX0" fmla="*/ 1630974 w 6096000"/>
              <a:gd name="connsiteY0" fmla="*/ 0 h 6165795"/>
              <a:gd name="connsiteX1" fmla="*/ 6096000 w 6096000"/>
              <a:gd name="connsiteY1" fmla="*/ 0 h 6165795"/>
              <a:gd name="connsiteX2" fmla="*/ 3566668 w 6096000"/>
              <a:gd name="connsiteY2" fmla="*/ 6165795 h 6165795"/>
              <a:gd name="connsiteX3" fmla="*/ 0 w 6096000"/>
              <a:gd name="connsiteY3" fmla="*/ 6165795 h 6165795"/>
              <a:gd name="connsiteX4" fmla="*/ 0 w 6096000"/>
              <a:gd name="connsiteY4" fmla="*/ 3975853 h 6165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165795">
                <a:moveTo>
                  <a:pt x="1630974" y="0"/>
                </a:moveTo>
                <a:lnTo>
                  <a:pt x="6096000" y="0"/>
                </a:lnTo>
                <a:lnTo>
                  <a:pt x="3566668" y="6165795"/>
                </a:lnTo>
                <a:lnTo>
                  <a:pt x="0" y="6165795"/>
                </a:lnTo>
                <a:lnTo>
                  <a:pt x="0" y="3975853"/>
                </a:lnTo>
                <a:close/>
              </a:path>
            </a:pathLst>
          </a:custGeom>
          <a:solidFill>
            <a:schemeClr val="bg1">
              <a:lumMod val="95000"/>
            </a:schemeClr>
          </a:solidFill>
        </p:spPr>
        <p:txBody>
          <a:bodyPr wrap="square">
            <a:noAutofit/>
          </a:bodyPr>
          <a:lstStyle>
            <a:lvl1pPr>
              <a:defRPr sz="1100"/>
            </a:lvl1pPr>
          </a:lstStyle>
          <a:p>
            <a:pPr lvl="0"/>
            <a:endParaRPr lang="en-ID" noProof="0"/>
          </a:p>
        </p:txBody>
      </p:sp>
    </p:spTree>
    <p:extLst>
      <p:ext uri="{BB962C8B-B14F-4D97-AF65-F5344CB8AC3E}">
        <p14:creationId xmlns:p14="http://schemas.microsoft.com/office/powerpoint/2010/main" val="41387641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423839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C14FC-4581-4646-BE22-7E6C3071C691}"/>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FCF833D5-B38F-E643-9524-5B7FD391C76A}"/>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2B8F7FF2-D903-7244-B913-902F0F4EDC15}"/>
              </a:ext>
            </a:extLst>
          </p:cNvPr>
          <p:cNvSpPr>
            <a:spLocks noGrp="1"/>
          </p:cNvSpPr>
          <p:nvPr>
            <p:ph type="dt" sz="half" idx="10"/>
          </p:nvPr>
        </p:nvSpPr>
        <p:spPr/>
        <p:txBody>
          <a:bodyPr/>
          <a:lstStyle/>
          <a:p>
            <a:fld id="{8697B151-AC85-AF48-82CB-2CE04076EC4C}" type="datetimeFigureOut">
              <a:rPr lang="en-GB" smtClean="0"/>
              <a:t>28/06/2022</a:t>
            </a:fld>
            <a:endParaRPr lang="en-GB"/>
          </a:p>
        </p:txBody>
      </p:sp>
      <p:sp>
        <p:nvSpPr>
          <p:cNvPr id="5" name="Footer Placeholder 4">
            <a:extLst>
              <a:ext uri="{FF2B5EF4-FFF2-40B4-BE49-F238E27FC236}">
                <a16:creationId xmlns:a16="http://schemas.microsoft.com/office/drawing/2014/main" id="{B02CC75B-29BE-C242-84E3-595872B7B4B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77059CC-5375-2948-86FB-8FB9EA376475}"/>
              </a:ext>
            </a:extLst>
          </p:cNvPr>
          <p:cNvSpPr>
            <a:spLocks noGrp="1"/>
          </p:cNvSpPr>
          <p:nvPr>
            <p:ph type="sldNum" sz="quarter" idx="12"/>
          </p:nvPr>
        </p:nvSpPr>
        <p:spPr/>
        <p:txBody>
          <a:bodyPr/>
          <a:lstStyle/>
          <a:p>
            <a:fld id="{932AE10F-0BD5-2440-BD78-3243AA3C6206}" type="slidenum">
              <a:rPr lang="en-GB" smtClean="0"/>
              <a:t>‹#›</a:t>
            </a:fld>
            <a:endParaRPr lang="en-GB"/>
          </a:p>
        </p:txBody>
      </p:sp>
    </p:spTree>
    <p:extLst>
      <p:ext uri="{BB962C8B-B14F-4D97-AF65-F5344CB8AC3E}">
        <p14:creationId xmlns:p14="http://schemas.microsoft.com/office/powerpoint/2010/main" val="42320010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AA214-21CB-604C-9C40-D1E1F0B67C50}"/>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p>
        </p:txBody>
      </p:sp>
      <p:sp>
        <p:nvSpPr>
          <p:cNvPr id="3" name="Content Placeholder 2">
            <a:extLst>
              <a:ext uri="{FF2B5EF4-FFF2-40B4-BE49-F238E27FC236}">
                <a16:creationId xmlns:a16="http://schemas.microsoft.com/office/drawing/2014/main" id="{787BC333-4CD8-EB4F-9A6F-B156382769D0}"/>
              </a:ext>
            </a:extLst>
          </p:cNvPr>
          <p:cNvSpPr>
            <a:spLocks noGrp="1"/>
          </p:cNvSpPr>
          <p:nvPr>
            <p:ph idx="1"/>
          </p:nvPr>
        </p:nvSpPr>
        <p:spPr>
          <a:xfrm>
            <a:off x="838200" y="1825625"/>
            <a:ext cx="10515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9B8763C-92A4-BC40-851D-1ADCBDAE2480}"/>
              </a:ext>
            </a:extLst>
          </p:cNvPr>
          <p:cNvSpPr>
            <a:spLocks noGrp="1"/>
          </p:cNvSpPr>
          <p:nvPr>
            <p:ph type="dt" sz="half" idx="10"/>
          </p:nvPr>
        </p:nvSpPr>
        <p:spPr/>
        <p:txBody>
          <a:bodyPr/>
          <a:lstStyle/>
          <a:p>
            <a:fld id="{8697B151-AC85-AF48-82CB-2CE04076EC4C}" type="datetimeFigureOut">
              <a:rPr lang="en-GB" smtClean="0"/>
              <a:t>28/06/2022</a:t>
            </a:fld>
            <a:endParaRPr lang="en-GB"/>
          </a:p>
        </p:txBody>
      </p:sp>
      <p:sp>
        <p:nvSpPr>
          <p:cNvPr id="5" name="Footer Placeholder 4">
            <a:extLst>
              <a:ext uri="{FF2B5EF4-FFF2-40B4-BE49-F238E27FC236}">
                <a16:creationId xmlns:a16="http://schemas.microsoft.com/office/drawing/2014/main" id="{2DAB83B5-C0A7-A44E-A3FE-08C4F5D348F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A594753-E298-EC43-AE3E-5E9D9362ABB7}"/>
              </a:ext>
            </a:extLst>
          </p:cNvPr>
          <p:cNvSpPr>
            <a:spLocks noGrp="1"/>
          </p:cNvSpPr>
          <p:nvPr>
            <p:ph type="sldNum" sz="quarter" idx="12"/>
          </p:nvPr>
        </p:nvSpPr>
        <p:spPr/>
        <p:txBody>
          <a:bodyPr/>
          <a:lstStyle/>
          <a:p>
            <a:fld id="{932AE10F-0BD5-2440-BD78-3243AA3C6206}" type="slidenum">
              <a:rPr lang="en-GB" smtClean="0"/>
              <a:t>‹#›</a:t>
            </a:fld>
            <a:endParaRPr lang="en-GB"/>
          </a:p>
        </p:txBody>
      </p:sp>
    </p:spTree>
    <p:extLst>
      <p:ext uri="{BB962C8B-B14F-4D97-AF65-F5344CB8AC3E}">
        <p14:creationId xmlns:p14="http://schemas.microsoft.com/office/powerpoint/2010/main" val="7042331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4D222-033F-5649-BE3B-973DC3D6FD26}"/>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1482CD17-0F80-8548-AC85-CC497D8ECD9B}"/>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70FFEC8-FBD7-BC46-AEBA-7E6437DF645B}"/>
              </a:ext>
            </a:extLst>
          </p:cNvPr>
          <p:cNvSpPr>
            <a:spLocks noGrp="1"/>
          </p:cNvSpPr>
          <p:nvPr>
            <p:ph type="dt" sz="half" idx="10"/>
          </p:nvPr>
        </p:nvSpPr>
        <p:spPr/>
        <p:txBody>
          <a:bodyPr/>
          <a:lstStyle/>
          <a:p>
            <a:fld id="{8697B151-AC85-AF48-82CB-2CE04076EC4C}" type="datetimeFigureOut">
              <a:rPr lang="en-GB" smtClean="0"/>
              <a:t>28/06/2022</a:t>
            </a:fld>
            <a:endParaRPr lang="en-GB"/>
          </a:p>
        </p:txBody>
      </p:sp>
      <p:sp>
        <p:nvSpPr>
          <p:cNvPr id="5" name="Footer Placeholder 4">
            <a:extLst>
              <a:ext uri="{FF2B5EF4-FFF2-40B4-BE49-F238E27FC236}">
                <a16:creationId xmlns:a16="http://schemas.microsoft.com/office/drawing/2014/main" id="{C9EC0A23-BC5D-A847-88B5-000B3A536BD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15AD0C6-B35B-AB4B-91B7-D4B8C799CF19}"/>
              </a:ext>
            </a:extLst>
          </p:cNvPr>
          <p:cNvSpPr>
            <a:spLocks noGrp="1"/>
          </p:cNvSpPr>
          <p:nvPr>
            <p:ph type="sldNum" sz="quarter" idx="12"/>
          </p:nvPr>
        </p:nvSpPr>
        <p:spPr/>
        <p:txBody>
          <a:bodyPr/>
          <a:lstStyle/>
          <a:p>
            <a:fld id="{932AE10F-0BD5-2440-BD78-3243AA3C6206}" type="slidenum">
              <a:rPr lang="en-GB" smtClean="0"/>
              <a:t>‹#›</a:t>
            </a:fld>
            <a:endParaRPr lang="en-GB"/>
          </a:p>
        </p:txBody>
      </p:sp>
    </p:spTree>
    <p:extLst>
      <p:ext uri="{BB962C8B-B14F-4D97-AF65-F5344CB8AC3E}">
        <p14:creationId xmlns:p14="http://schemas.microsoft.com/office/powerpoint/2010/main" val="23389514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E4815-C2EC-314F-A0DF-86BE2761ECA0}"/>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p>
        </p:txBody>
      </p:sp>
      <p:sp>
        <p:nvSpPr>
          <p:cNvPr id="3" name="Content Placeholder 2">
            <a:extLst>
              <a:ext uri="{FF2B5EF4-FFF2-40B4-BE49-F238E27FC236}">
                <a16:creationId xmlns:a16="http://schemas.microsoft.com/office/drawing/2014/main" id="{4EE9EC31-6A35-8146-AC27-A17C78B2D5BC}"/>
              </a:ext>
            </a:extLst>
          </p:cNvPr>
          <p:cNvSpPr>
            <a:spLocks noGrp="1"/>
          </p:cNvSpPr>
          <p:nvPr>
            <p:ph sz="half" idx="1"/>
          </p:nvPr>
        </p:nvSpPr>
        <p:spPr>
          <a:xfrm>
            <a:off x="838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B78E1C5A-3944-C141-91F1-CE226A7BF4DE}"/>
              </a:ext>
            </a:extLst>
          </p:cNvPr>
          <p:cNvSpPr>
            <a:spLocks noGrp="1"/>
          </p:cNvSpPr>
          <p:nvPr>
            <p:ph sz="half" idx="2"/>
          </p:nvPr>
        </p:nvSpPr>
        <p:spPr>
          <a:xfrm>
            <a:off x="6172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86A0DD9F-BFBD-0C44-85C6-B8D6504EC553}"/>
              </a:ext>
            </a:extLst>
          </p:cNvPr>
          <p:cNvSpPr>
            <a:spLocks noGrp="1"/>
          </p:cNvSpPr>
          <p:nvPr>
            <p:ph type="dt" sz="half" idx="10"/>
          </p:nvPr>
        </p:nvSpPr>
        <p:spPr/>
        <p:txBody>
          <a:bodyPr/>
          <a:lstStyle/>
          <a:p>
            <a:fld id="{8697B151-AC85-AF48-82CB-2CE04076EC4C}" type="datetimeFigureOut">
              <a:rPr lang="en-GB" smtClean="0"/>
              <a:t>28/06/2022</a:t>
            </a:fld>
            <a:endParaRPr lang="en-GB"/>
          </a:p>
        </p:txBody>
      </p:sp>
      <p:sp>
        <p:nvSpPr>
          <p:cNvPr id="6" name="Footer Placeholder 5">
            <a:extLst>
              <a:ext uri="{FF2B5EF4-FFF2-40B4-BE49-F238E27FC236}">
                <a16:creationId xmlns:a16="http://schemas.microsoft.com/office/drawing/2014/main" id="{D8B25829-3862-C244-B04F-7DBC10A0BEC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A111F6-6A1C-204A-B497-960EDAD69AFF}"/>
              </a:ext>
            </a:extLst>
          </p:cNvPr>
          <p:cNvSpPr>
            <a:spLocks noGrp="1"/>
          </p:cNvSpPr>
          <p:nvPr>
            <p:ph type="sldNum" sz="quarter" idx="12"/>
          </p:nvPr>
        </p:nvSpPr>
        <p:spPr/>
        <p:txBody>
          <a:bodyPr/>
          <a:lstStyle/>
          <a:p>
            <a:fld id="{932AE10F-0BD5-2440-BD78-3243AA3C6206}" type="slidenum">
              <a:rPr lang="en-GB" smtClean="0"/>
              <a:t>‹#›</a:t>
            </a:fld>
            <a:endParaRPr lang="en-GB"/>
          </a:p>
        </p:txBody>
      </p:sp>
    </p:spTree>
    <p:extLst>
      <p:ext uri="{BB962C8B-B14F-4D97-AF65-F5344CB8AC3E}">
        <p14:creationId xmlns:p14="http://schemas.microsoft.com/office/powerpoint/2010/main" val="40436684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B149-CF46-164A-8FA6-8C1B7903A56E}"/>
              </a:ext>
            </a:extLst>
          </p:cNvPr>
          <p:cNvSpPr>
            <a:spLocks noGrp="1"/>
          </p:cNvSpPr>
          <p:nvPr>
            <p:ph type="title"/>
          </p:nvPr>
        </p:nvSpPr>
        <p:spPr>
          <a:xfrm>
            <a:off x="839788" y="365125"/>
            <a:ext cx="10515600" cy="1325563"/>
          </a:xfrm>
          <a:prstGeom prst="rect">
            <a:avLst/>
          </a:prstGeom>
        </p:spPr>
        <p:txBody>
          <a:bodyPr/>
          <a:lstStyle/>
          <a:p>
            <a:r>
              <a:rPr lang="en-GB"/>
              <a:t>Click to edit Master title style</a:t>
            </a:r>
          </a:p>
        </p:txBody>
      </p:sp>
      <p:sp>
        <p:nvSpPr>
          <p:cNvPr id="3" name="Text Placeholder 2">
            <a:extLst>
              <a:ext uri="{FF2B5EF4-FFF2-40B4-BE49-F238E27FC236}">
                <a16:creationId xmlns:a16="http://schemas.microsoft.com/office/drawing/2014/main" id="{DFF7D2B8-B156-0946-9380-12F4E80B93B7}"/>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9D3B87D-F9FA-9B46-A8A4-31DAA4DEE7F6}"/>
              </a:ext>
            </a:extLst>
          </p:cNvPr>
          <p:cNvSpPr>
            <a:spLocks noGrp="1"/>
          </p:cNvSpPr>
          <p:nvPr>
            <p:ph sz="half" idx="2"/>
          </p:nvPr>
        </p:nvSpPr>
        <p:spPr>
          <a:xfrm>
            <a:off x="839788" y="2505075"/>
            <a:ext cx="5157787"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3DAA4773-9195-2149-8B71-124928E7F599}"/>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7C27F5B-4A29-0148-B4C6-E90C5EE250C2}"/>
              </a:ext>
            </a:extLst>
          </p:cNvPr>
          <p:cNvSpPr>
            <a:spLocks noGrp="1"/>
          </p:cNvSpPr>
          <p:nvPr>
            <p:ph sz="quarter" idx="4"/>
          </p:nvPr>
        </p:nvSpPr>
        <p:spPr>
          <a:xfrm>
            <a:off x="6172200" y="2505075"/>
            <a:ext cx="5183188"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B3897EAD-F0CB-7841-AFDF-137DB943F224}"/>
              </a:ext>
            </a:extLst>
          </p:cNvPr>
          <p:cNvSpPr>
            <a:spLocks noGrp="1"/>
          </p:cNvSpPr>
          <p:nvPr>
            <p:ph type="dt" sz="half" idx="10"/>
          </p:nvPr>
        </p:nvSpPr>
        <p:spPr/>
        <p:txBody>
          <a:bodyPr/>
          <a:lstStyle/>
          <a:p>
            <a:fld id="{8697B151-AC85-AF48-82CB-2CE04076EC4C}" type="datetimeFigureOut">
              <a:rPr lang="en-GB" smtClean="0"/>
              <a:t>28/06/2022</a:t>
            </a:fld>
            <a:endParaRPr lang="en-GB"/>
          </a:p>
        </p:txBody>
      </p:sp>
      <p:sp>
        <p:nvSpPr>
          <p:cNvPr id="8" name="Footer Placeholder 7">
            <a:extLst>
              <a:ext uri="{FF2B5EF4-FFF2-40B4-BE49-F238E27FC236}">
                <a16:creationId xmlns:a16="http://schemas.microsoft.com/office/drawing/2014/main" id="{B97DDFD0-809B-0E46-A692-4FA84B51C53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9F2EDF6-BC58-8F42-8A51-C7E6DEE6CE0A}"/>
              </a:ext>
            </a:extLst>
          </p:cNvPr>
          <p:cNvSpPr>
            <a:spLocks noGrp="1"/>
          </p:cNvSpPr>
          <p:nvPr>
            <p:ph type="sldNum" sz="quarter" idx="12"/>
          </p:nvPr>
        </p:nvSpPr>
        <p:spPr/>
        <p:txBody>
          <a:bodyPr/>
          <a:lstStyle/>
          <a:p>
            <a:fld id="{932AE10F-0BD5-2440-BD78-3243AA3C6206}" type="slidenum">
              <a:rPr lang="en-GB" smtClean="0"/>
              <a:t>‹#›</a:t>
            </a:fld>
            <a:endParaRPr lang="en-GB"/>
          </a:p>
        </p:txBody>
      </p:sp>
    </p:spTree>
    <p:extLst>
      <p:ext uri="{BB962C8B-B14F-4D97-AF65-F5344CB8AC3E}">
        <p14:creationId xmlns:p14="http://schemas.microsoft.com/office/powerpoint/2010/main" val="38117448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A8673-1D4A-8346-AD9E-4431A1DFAE5C}"/>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p>
        </p:txBody>
      </p:sp>
      <p:sp>
        <p:nvSpPr>
          <p:cNvPr id="3" name="Date Placeholder 2">
            <a:extLst>
              <a:ext uri="{FF2B5EF4-FFF2-40B4-BE49-F238E27FC236}">
                <a16:creationId xmlns:a16="http://schemas.microsoft.com/office/drawing/2014/main" id="{50F4CD1F-3823-3E4D-952C-0A6D3763EF54}"/>
              </a:ext>
            </a:extLst>
          </p:cNvPr>
          <p:cNvSpPr>
            <a:spLocks noGrp="1"/>
          </p:cNvSpPr>
          <p:nvPr>
            <p:ph type="dt" sz="half" idx="10"/>
          </p:nvPr>
        </p:nvSpPr>
        <p:spPr/>
        <p:txBody>
          <a:bodyPr/>
          <a:lstStyle/>
          <a:p>
            <a:fld id="{8697B151-AC85-AF48-82CB-2CE04076EC4C}" type="datetimeFigureOut">
              <a:rPr lang="en-GB" smtClean="0"/>
              <a:t>28/06/2022</a:t>
            </a:fld>
            <a:endParaRPr lang="en-GB"/>
          </a:p>
        </p:txBody>
      </p:sp>
      <p:sp>
        <p:nvSpPr>
          <p:cNvPr id="4" name="Footer Placeholder 3">
            <a:extLst>
              <a:ext uri="{FF2B5EF4-FFF2-40B4-BE49-F238E27FC236}">
                <a16:creationId xmlns:a16="http://schemas.microsoft.com/office/drawing/2014/main" id="{4133C39B-FBF7-E642-B725-133CE9BA58C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DD16C91-161E-8644-8ACB-0F36CC3E8D2E}"/>
              </a:ext>
            </a:extLst>
          </p:cNvPr>
          <p:cNvSpPr>
            <a:spLocks noGrp="1"/>
          </p:cNvSpPr>
          <p:nvPr>
            <p:ph type="sldNum" sz="quarter" idx="12"/>
          </p:nvPr>
        </p:nvSpPr>
        <p:spPr/>
        <p:txBody>
          <a:bodyPr/>
          <a:lstStyle/>
          <a:p>
            <a:fld id="{932AE10F-0BD5-2440-BD78-3243AA3C6206}" type="slidenum">
              <a:rPr lang="en-GB" smtClean="0"/>
              <a:t>‹#›</a:t>
            </a:fld>
            <a:endParaRPr lang="en-GB"/>
          </a:p>
        </p:txBody>
      </p:sp>
    </p:spTree>
    <p:extLst>
      <p:ext uri="{BB962C8B-B14F-4D97-AF65-F5344CB8AC3E}">
        <p14:creationId xmlns:p14="http://schemas.microsoft.com/office/powerpoint/2010/main" val="2823625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685D-B188-C746-AC91-58CE079FFE68}"/>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9D79D9E4-0CEC-BB40-834D-45398658485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D574389-923E-C34B-A4DB-5D868837A3D8}"/>
              </a:ext>
            </a:extLst>
          </p:cNvPr>
          <p:cNvSpPr>
            <a:spLocks noGrp="1"/>
          </p:cNvSpPr>
          <p:nvPr>
            <p:ph type="dt" sz="half" idx="10"/>
          </p:nvPr>
        </p:nvSpPr>
        <p:spPr/>
        <p:txBody>
          <a:bodyPr/>
          <a:lstStyle/>
          <a:p>
            <a:fld id="{373D8E69-ACCC-2046-B01A-1FEF8B3303FE}" type="datetimeFigureOut">
              <a:rPr lang="en-GB" smtClean="0"/>
              <a:t>28/06/2022</a:t>
            </a:fld>
            <a:endParaRPr lang="en-GB"/>
          </a:p>
        </p:txBody>
      </p:sp>
      <p:sp>
        <p:nvSpPr>
          <p:cNvPr id="5" name="Footer Placeholder 4">
            <a:extLst>
              <a:ext uri="{FF2B5EF4-FFF2-40B4-BE49-F238E27FC236}">
                <a16:creationId xmlns:a16="http://schemas.microsoft.com/office/drawing/2014/main" id="{E9F63535-B82B-6B4A-AEC5-B38F6BC5EF3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DAEF08C-EE88-CF43-95D6-89D34497191E}"/>
              </a:ext>
            </a:extLst>
          </p:cNvPr>
          <p:cNvSpPr>
            <a:spLocks noGrp="1"/>
          </p:cNvSpPr>
          <p:nvPr>
            <p:ph type="sldNum" sz="quarter" idx="12"/>
          </p:nvPr>
        </p:nvSpPr>
        <p:spPr/>
        <p:txBody>
          <a:bodyPr/>
          <a:lstStyle/>
          <a:p>
            <a:fld id="{A24CFA7E-F733-214E-BA98-256A8596A5C0}" type="slidenum">
              <a:rPr lang="en-GB" smtClean="0"/>
              <a:t>‹#›</a:t>
            </a:fld>
            <a:endParaRPr lang="en-GB"/>
          </a:p>
        </p:txBody>
      </p:sp>
    </p:spTree>
    <p:extLst>
      <p:ext uri="{BB962C8B-B14F-4D97-AF65-F5344CB8AC3E}">
        <p14:creationId xmlns:p14="http://schemas.microsoft.com/office/powerpoint/2010/main" val="3065941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18A8CD-2136-7845-83C5-B536178ABA5E}"/>
              </a:ext>
            </a:extLst>
          </p:cNvPr>
          <p:cNvSpPr>
            <a:spLocks noGrp="1"/>
          </p:cNvSpPr>
          <p:nvPr>
            <p:ph type="dt" sz="half" idx="10"/>
          </p:nvPr>
        </p:nvSpPr>
        <p:spPr/>
        <p:txBody>
          <a:bodyPr/>
          <a:lstStyle/>
          <a:p>
            <a:fld id="{8697B151-AC85-AF48-82CB-2CE04076EC4C}" type="datetimeFigureOut">
              <a:rPr lang="en-GB" smtClean="0"/>
              <a:t>28/06/2022</a:t>
            </a:fld>
            <a:endParaRPr lang="en-GB"/>
          </a:p>
        </p:txBody>
      </p:sp>
      <p:sp>
        <p:nvSpPr>
          <p:cNvPr id="3" name="Footer Placeholder 2">
            <a:extLst>
              <a:ext uri="{FF2B5EF4-FFF2-40B4-BE49-F238E27FC236}">
                <a16:creationId xmlns:a16="http://schemas.microsoft.com/office/drawing/2014/main" id="{D52150D5-E04F-014E-961B-6885264D7DD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1DD533E-8C52-CF49-BA49-AC15E8062A13}"/>
              </a:ext>
            </a:extLst>
          </p:cNvPr>
          <p:cNvSpPr>
            <a:spLocks noGrp="1"/>
          </p:cNvSpPr>
          <p:nvPr>
            <p:ph type="sldNum" sz="quarter" idx="12"/>
          </p:nvPr>
        </p:nvSpPr>
        <p:spPr/>
        <p:txBody>
          <a:bodyPr/>
          <a:lstStyle/>
          <a:p>
            <a:fld id="{932AE10F-0BD5-2440-BD78-3243AA3C6206}" type="slidenum">
              <a:rPr lang="en-GB" smtClean="0"/>
              <a:t>‹#›</a:t>
            </a:fld>
            <a:endParaRPr lang="en-GB"/>
          </a:p>
        </p:txBody>
      </p:sp>
    </p:spTree>
    <p:extLst>
      <p:ext uri="{BB962C8B-B14F-4D97-AF65-F5344CB8AC3E}">
        <p14:creationId xmlns:p14="http://schemas.microsoft.com/office/powerpoint/2010/main" val="35210620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DD5EF-BA4A-5F4E-9BFA-9F3B2D2E5A1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7339591-1CF8-0443-8C3D-F1D2287DAE91}"/>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AE7D7DD4-EA89-5041-8364-BF213B5C86D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54FBD17-DCA2-7A4C-885B-F2FEE43684D4}"/>
              </a:ext>
            </a:extLst>
          </p:cNvPr>
          <p:cNvSpPr>
            <a:spLocks noGrp="1"/>
          </p:cNvSpPr>
          <p:nvPr>
            <p:ph type="dt" sz="half" idx="10"/>
          </p:nvPr>
        </p:nvSpPr>
        <p:spPr/>
        <p:txBody>
          <a:bodyPr/>
          <a:lstStyle/>
          <a:p>
            <a:fld id="{8697B151-AC85-AF48-82CB-2CE04076EC4C}" type="datetimeFigureOut">
              <a:rPr lang="en-GB" smtClean="0"/>
              <a:t>28/06/2022</a:t>
            </a:fld>
            <a:endParaRPr lang="en-GB"/>
          </a:p>
        </p:txBody>
      </p:sp>
      <p:sp>
        <p:nvSpPr>
          <p:cNvPr id="6" name="Footer Placeholder 5">
            <a:extLst>
              <a:ext uri="{FF2B5EF4-FFF2-40B4-BE49-F238E27FC236}">
                <a16:creationId xmlns:a16="http://schemas.microsoft.com/office/drawing/2014/main" id="{5D69D616-50AF-084D-BA95-63B01AB32C9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2246736-4E49-374D-B24C-6C102CEC0498}"/>
              </a:ext>
            </a:extLst>
          </p:cNvPr>
          <p:cNvSpPr>
            <a:spLocks noGrp="1"/>
          </p:cNvSpPr>
          <p:nvPr>
            <p:ph type="sldNum" sz="quarter" idx="12"/>
          </p:nvPr>
        </p:nvSpPr>
        <p:spPr/>
        <p:txBody>
          <a:bodyPr/>
          <a:lstStyle/>
          <a:p>
            <a:fld id="{932AE10F-0BD5-2440-BD78-3243AA3C6206}" type="slidenum">
              <a:rPr lang="en-GB" smtClean="0"/>
              <a:t>‹#›</a:t>
            </a:fld>
            <a:endParaRPr lang="en-GB"/>
          </a:p>
        </p:txBody>
      </p:sp>
    </p:spTree>
    <p:extLst>
      <p:ext uri="{BB962C8B-B14F-4D97-AF65-F5344CB8AC3E}">
        <p14:creationId xmlns:p14="http://schemas.microsoft.com/office/powerpoint/2010/main" val="7110303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B30B7-3CD3-9549-BE98-A5AC1B8ADB3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CD97FD8E-4215-8846-9C66-B1F0B1C470FB}"/>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46FAE02-E0BE-FA48-A575-AD69414B9D19}"/>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255608E-1610-E342-BC64-2AEDEC351186}"/>
              </a:ext>
            </a:extLst>
          </p:cNvPr>
          <p:cNvSpPr>
            <a:spLocks noGrp="1"/>
          </p:cNvSpPr>
          <p:nvPr>
            <p:ph type="dt" sz="half" idx="10"/>
          </p:nvPr>
        </p:nvSpPr>
        <p:spPr/>
        <p:txBody>
          <a:bodyPr/>
          <a:lstStyle/>
          <a:p>
            <a:fld id="{8697B151-AC85-AF48-82CB-2CE04076EC4C}" type="datetimeFigureOut">
              <a:rPr lang="en-GB" smtClean="0"/>
              <a:t>28/06/2022</a:t>
            </a:fld>
            <a:endParaRPr lang="en-GB"/>
          </a:p>
        </p:txBody>
      </p:sp>
      <p:sp>
        <p:nvSpPr>
          <p:cNvPr id="6" name="Footer Placeholder 5">
            <a:extLst>
              <a:ext uri="{FF2B5EF4-FFF2-40B4-BE49-F238E27FC236}">
                <a16:creationId xmlns:a16="http://schemas.microsoft.com/office/drawing/2014/main" id="{289DF910-8D9B-D642-9A5E-2A17165044C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CBB8EC8-9B45-0E4D-BC6A-5B9F09F60038}"/>
              </a:ext>
            </a:extLst>
          </p:cNvPr>
          <p:cNvSpPr>
            <a:spLocks noGrp="1"/>
          </p:cNvSpPr>
          <p:nvPr>
            <p:ph type="sldNum" sz="quarter" idx="12"/>
          </p:nvPr>
        </p:nvSpPr>
        <p:spPr/>
        <p:txBody>
          <a:bodyPr/>
          <a:lstStyle/>
          <a:p>
            <a:fld id="{932AE10F-0BD5-2440-BD78-3243AA3C6206}" type="slidenum">
              <a:rPr lang="en-GB" smtClean="0"/>
              <a:t>‹#›</a:t>
            </a:fld>
            <a:endParaRPr lang="en-GB"/>
          </a:p>
        </p:txBody>
      </p:sp>
    </p:spTree>
    <p:extLst>
      <p:ext uri="{BB962C8B-B14F-4D97-AF65-F5344CB8AC3E}">
        <p14:creationId xmlns:p14="http://schemas.microsoft.com/office/powerpoint/2010/main" val="708131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5F953-438B-274E-8F8D-25D9CEC0C512}"/>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4555175B-9330-7646-BBCE-9914E8251697}"/>
              </a:ext>
            </a:extLst>
          </p:cNvPr>
          <p:cNvSpPr>
            <a:spLocks noGrp="1"/>
          </p:cNvSpPr>
          <p:nvPr>
            <p:ph type="body" orient="vert" idx="1"/>
          </p:nvPr>
        </p:nvSpPr>
        <p:spPr>
          <a:xfrm>
            <a:off x="838200" y="1825625"/>
            <a:ext cx="10515600" cy="43513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9773A09-7D11-F843-ACFE-9BD9182718DD}"/>
              </a:ext>
            </a:extLst>
          </p:cNvPr>
          <p:cNvSpPr>
            <a:spLocks noGrp="1"/>
          </p:cNvSpPr>
          <p:nvPr>
            <p:ph type="dt" sz="half" idx="10"/>
          </p:nvPr>
        </p:nvSpPr>
        <p:spPr/>
        <p:txBody>
          <a:bodyPr/>
          <a:lstStyle/>
          <a:p>
            <a:fld id="{8697B151-AC85-AF48-82CB-2CE04076EC4C}" type="datetimeFigureOut">
              <a:rPr lang="en-GB" smtClean="0"/>
              <a:t>28/06/2022</a:t>
            </a:fld>
            <a:endParaRPr lang="en-GB"/>
          </a:p>
        </p:txBody>
      </p:sp>
      <p:sp>
        <p:nvSpPr>
          <p:cNvPr id="5" name="Footer Placeholder 4">
            <a:extLst>
              <a:ext uri="{FF2B5EF4-FFF2-40B4-BE49-F238E27FC236}">
                <a16:creationId xmlns:a16="http://schemas.microsoft.com/office/drawing/2014/main" id="{8C51AC1A-DAA3-9F40-A172-105FA20F158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0C3584B-8677-8A46-9CC7-916B0EA6C605}"/>
              </a:ext>
            </a:extLst>
          </p:cNvPr>
          <p:cNvSpPr>
            <a:spLocks noGrp="1"/>
          </p:cNvSpPr>
          <p:nvPr>
            <p:ph type="sldNum" sz="quarter" idx="12"/>
          </p:nvPr>
        </p:nvSpPr>
        <p:spPr/>
        <p:txBody>
          <a:bodyPr/>
          <a:lstStyle/>
          <a:p>
            <a:fld id="{932AE10F-0BD5-2440-BD78-3243AA3C6206}" type="slidenum">
              <a:rPr lang="en-GB" smtClean="0"/>
              <a:t>‹#›</a:t>
            </a:fld>
            <a:endParaRPr lang="en-GB"/>
          </a:p>
        </p:txBody>
      </p:sp>
    </p:spTree>
    <p:extLst>
      <p:ext uri="{BB962C8B-B14F-4D97-AF65-F5344CB8AC3E}">
        <p14:creationId xmlns:p14="http://schemas.microsoft.com/office/powerpoint/2010/main" val="29606470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2D3E95-62C7-2D43-A575-7F9C94E02FAD}"/>
              </a:ext>
            </a:extLst>
          </p:cNvPr>
          <p:cNvSpPr>
            <a:spLocks noGrp="1"/>
          </p:cNvSpPr>
          <p:nvPr>
            <p:ph type="title" orient="vert"/>
          </p:nvPr>
        </p:nvSpPr>
        <p:spPr>
          <a:xfrm>
            <a:off x="8724900" y="365125"/>
            <a:ext cx="2628900" cy="5811838"/>
          </a:xfrm>
          <a:prstGeom prst="rect">
            <a:avLst/>
          </a:prstGeo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9483560D-5360-2B48-807D-FCF916A5C696}"/>
              </a:ext>
            </a:extLst>
          </p:cNvPr>
          <p:cNvSpPr>
            <a:spLocks noGrp="1"/>
          </p:cNvSpPr>
          <p:nvPr>
            <p:ph type="body" orient="vert" idx="1"/>
          </p:nvPr>
        </p:nvSpPr>
        <p:spPr>
          <a:xfrm>
            <a:off x="838200" y="365125"/>
            <a:ext cx="7734300" cy="58118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72E3671-8304-B54E-B9D3-D3D7918B701B}"/>
              </a:ext>
            </a:extLst>
          </p:cNvPr>
          <p:cNvSpPr>
            <a:spLocks noGrp="1"/>
          </p:cNvSpPr>
          <p:nvPr>
            <p:ph type="dt" sz="half" idx="10"/>
          </p:nvPr>
        </p:nvSpPr>
        <p:spPr/>
        <p:txBody>
          <a:bodyPr/>
          <a:lstStyle/>
          <a:p>
            <a:fld id="{8697B151-AC85-AF48-82CB-2CE04076EC4C}" type="datetimeFigureOut">
              <a:rPr lang="en-GB" smtClean="0"/>
              <a:t>28/06/2022</a:t>
            </a:fld>
            <a:endParaRPr lang="en-GB"/>
          </a:p>
        </p:txBody>
      </p:sp>
      <p:sp>
        <p:nvSpPr>
          <p:cNvPr id="5" name="Footer Placeholder 4">
            <a:extLst>
              <a:ext uri="{FF2B5EF4-FFF2-40B4-BE49-F238E27FC236}">
                <a16:creationId xmlns:a16="http://schemas.microsoft.com/office/drawing/2014/main" id="{D2D5CDB1-3BB6-BD4B-8F56-A933A322D5A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E696EE3-D01E-3946-B6DA-FEAE82A02A4A}"/>
              </a:ext>
            </a:extLst>
          </p:cNvPr>
          <p:cNvSpPr>
            <a:spLocks noGrp="1"/>
          </p:cNvSpPr>
          <p:nvPr>
            <p:ph type="sldNum" sz="quarter" idx="12"/>
          </p:nvPr>
        </p:nvSpPr>
        <p:spPr/>
        <p:txBody>
          <a:bodyPr/>
          <a:lstStyle/>
          <a:p>
            <a:fld id="{932AE10F-0BD5-2440-BD78-3243AA3C6206}" type="slidenum">
              <a:rPr lang="en-GB" smtClean="0"/>
              <a:t>‹#›</a:t>
            </a:fld>
            <a:endParaRPr lang="en-GB"/>
          </a:p>
        </p:txBody>
      </p:sp>
    </p:spTree>
    <p:extLst>
      <p:ext uri="{BB962C8B-B14F-4D97-AF65-F5344CB8AC3E}">
        <p14:creationId xmlns:p14="http://schemas.microsoft.com/office/powerpoint/2010/main" val="3077607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BFAB-CF82-A541-A08F-961BCF5D497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9C04620A-6855-4449-BC96-B7E385C7B3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A71EDB2-0921-7140-BEC5-BD2DAA1C3A3E}"/>
              </a:ext>
            </a:extLst>
          </p:cNvPr>
          <p:cNvSpPr>
            <a:spLocks noGrp="1"/>
          </p:cNvSpPr>
          <p:nvPr>
            <p:ph type="dt" sz="half" idx="10"/>
          </p:nvPr>
        </p:nvSpPr>
        <p:spPr/>
        <p:txBody>
          <a:bodyPr/>
          <a:lstStyle/>
          <a:p>
            <a:fld id="{373D8E69-ACCC-2046-B01A-1FEF8B3303FE}" type="datetimeFigureOut">
              <a:rPr lang="en-GB" smtClean="0"/>
              <a:t>28/06/2022</a:t>
            </a:fld>
            <a:endParaRPr lang="en-GB"/>
          </a:p>
        </p:txBody>
      </p:sp>
      <p:sp>
        <p:nvSpPr>
          <p:cNvPr id="5" name="Footer Placeholder 4">
            <a:extLst>
              <a:ext uri="{FF2B5EF4-FFF2-40B4-BE49-F238E27FC236}">
                <a16:creationId xmlns:a16="http://schemas.microsoft.com/office/drawing/2014/main" id="{13B8E096-E609-5F45-A0D7-5F451916068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9698097-AE4A-524D-A6C3-C21CD50EADB6}"/>
              </a:ext>
            </a:extLst>
          </p:cNvPr>
          <p:cNvSpPr>
            <a:spLocks noGrp="1"/>
          </p:cNvSpPr>
          <p:nvPr>
            <p:ph type="sldNum" sz="quarter" idx="12"/>
          </p:nvPr>
        </p:nvSpPr>
        <p:spPr/>
        <p:txBody>
          <a:bodyPr/>
          <a:lstStyle/>
          <a:p>
            <a:fld id="{A24CFA7E-F733-214E-BA98-256A8596A5C0}" type="slidenum">
              <a:rPr lang="en-GB" smtClean="0"/>
              <a:t>‹#›</a:t>
            </a:fld>
            <a:endParaRPr lang="en-GB"/>
          </a:p>
        </p:txBody>
      </p:sp>
    </p:spTree>
    <p:extLst>
      <p:ext uri="{BB962C8B-B14F-4D97-AF65-F5344CB8AC3E}">
        <p14:creationId xmlns:p14="http://schemas.microsoft.com/office/powerpoint/2010/main" val="3076444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CFE40-D8FB-E741-BF1E-0B5A2AF9FB97}"/>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7DF43C73-31F2-7A43-83F9-93010D36C54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0E1E6513-9DD7-BC4D-8FA7-F70F0FBB3B5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E176AFE1-E620-524F-BEA9-923BC47ABDB2}"/>
              </a:ext>
            </a:extLst>
          </p:cNvPr>
          <p:cNvSpPr>
            <a:spLocks noGrp="1"/>
          </p:cNvSpPr>
          <p:nvPr>
            <p:ph type="dt" sz="half" idx="10"/>
          </p:nvPr>
        </p:nvSpPr>
        <p:spPr/>
        <p:txBody>
          <a:bodyPr/>
          <a:lstStyle/>
          <a:p>
            <a:fld id="{373D8E69-ACCC-2046-B01A-1FEF8B3303FE}" type="datetimeFigureOut">
              <a:rPr lang="en-GB" smtClean="0"/>
              <a:t>28/06/2022</a:t>
            </a:fld>
            <a:endParaRPr lang="en-GB"/>
          </a:p>
        </p:txBody>
      </p:sp>
      <p:sp>
        <p:nvSpPr>
          <p:cNvPr id="6" name="Footer Placeholder 5">
            <a:extLst>
              <a:ext uri="{FF2B5EF4-FFF2-40B4-BE49-F238E27FC236}">
                <a16:creationId xmlns:a16="http://schemas.microsoft.com/office/drawing/2014/main" id="{30159D1B-11C1-F34E-B651-7376C5D2D1B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40A46B3-9174-404A-A67D-A0C40BB4A310}"/>
              </a:ext>
            </a:extLst>
          </p:cNvPr>
          <p:cNvSpPr>
            <a:spLocks noGrp="1"/>
          </p:cNvSpPr>
          <p:nvPr>
            <p:ph type="sldNum" sz="quarter" idx="12"/>
          </p:nvPr>
        </p:nvSpPr>
        <p:spPr/>
        <p:txBody>
          <a:bodyPr/>
          <a:lstStyle/>
          <a:p>
            <a:fld id="{A24CFA7E-F733-214E-BA98-256A8596A5C0}" type="slidenum">
              <a:rPr lang="en-GB" smtClean="0"/>
              <a:t>‹#›</a:t>
            </a:fld>
            <a:endParaRPr lang="en-GB"/>
          </a:p>
        </p:txBody>
      </p:sp>
    </p:spTree>
    <p:extLst>
      <p:ext uri="{BB962C8B-B14F-4D97-AF65-F5344CB8AC3E}">
        <p14:creationId xmlns:p14="http://schemas.microsoft.com/office/powerpoint/2010/main" val="3603030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018AC-BF63-C844-A6DC-3958C7BDD15E}"/>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F579AE6A-917A-414B-8F86-B1A29A9A12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690FB9A-060E-8743-886A-3EBB1380E92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F3BF3D6-1024-234C-89F7-2F1859443A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0A560BA-7889-744E-A317-8C50BA27B3B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8C165FE-B52B-6641-9F4B-CB3B705D2DE3}"/>
              </a:ext>
            </a:extLst>
          </p:cNvPr>
          <p:cNvSpPr>
            <a:spLocks noGrp="1"/>
          </p:cNvSpPr>
          <p:nvPr>
            <p:ph type="dt" sz="half" idx="10"/>
          </p:nvPr>
        </p:nvSpPr>
        <p:spPr/>
        <p:txBody>
          <a:bodyPr/>
          <a:lstStyle/>
          <a:p>
            <a:fld id="{373D8E69-ACCC-2046-B01A-1FEF8B3303FE}" type="datetimeFigureOut">
              <a:rPr lang="en-GB" smtClean="0"/>
              <a:t>28/06/2022</a:t>
            </a:fld>
            <a:endParaRPr lang="en-GB"/>
          </a:p>
        </p:txBody>
      </p:sp>
      <p:sp>
        <p:nvSpPr>
          <p:cNvPr id="8" name="Footer Placeholder 7">
            <a:extLst>
              <a:ext uri="{FF2B5EF4-FFF2-40B4-BE49-F238E27FC236}">
                <a16:creationId xmlns:a16="http://schemas.microsoft.com/office/drawing/2014/main" id="{F6D44A0D-A3FE-7B45-B873-610FF17FAFFA}"/>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DF3ECBF-28F9-9446-BBE1-37FC300D0C44}"/>
              </a:ext>
            </a:extLst>
          </p:cNvPr>
          <p:cNvSpPr>
            <a:spLocks noGrp="1"/>
          </p:cNvSpPr>
          <p:nvPr>
            <p:ph type="sldNum" sz="quarter" idx="12"/>
          </p:nvPr>
        </p:nvSpPr>
        <p:spPr/>
        <p:txBody>
          <a:bodyPr/>
          <a:lstStyle/>
          <a:p>
            <a:fld id="{A24CFA7E-F733-214E-BA98-256A8596A5C0}" type="slidenum">
              <a:rPr lang="en-GB" smtClean="0"/>
              <a:t>‹#›</a:t>
            </a:fld>
            <a:endParaRPr lang="en-GB"/>
          </a:p>
        </p:txBody>
      </p:sp>
    </p:spTree>
    <p:extLst>
      <p:ext uri="{BB962C8B-B14F-4D97-AF65-F5344CB8AC3E}">
        <p14:creationId xmlns:p14="http://schemas.microsoft.com/office/powerpoint/2010/main" val="3879080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7E004-1EAE-5E45-AE55-C24E1651932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053BE5BE-55BD-5049-A953-C4E59675A033}"/>
              </a:ext>
            </a:extLst>
          </p:cNvPr>
          <p:cNvSpPr>
            <a:spLocks noGrp="1"/>
          </p:cNvSpPr>
          <p:nvPr>
            <p:ph type="dt" sz="half" idx="10"/>
          </p:nvPr>
        </p:nvSpPr>
        <p:spPr/>
        <p:txBody>
          <a:bodyPr/>
          <a:lstStyle/>
          <a:p>
            <a:fld id="{373D8E69-ACCC-2046-B01A-1FEF8B3303FE}" type="datetimeFigureOut">
              <a:rPr lang="en-GB" smtClean="0"/>
              <a:t>28/06/2022</a:t>
            </a:fld>
            <a:endParaRPr lang="en-GB"/>
          </a:p>
        </p:txBody>
      </p:sp>
      <p:sp>
        <p:nvSpPr>
          <p:cNvPr id="4" name="Footer Placeholder 3">
            <a:extLst>
              <a:ext uri="{FF2B5EF4-FFF2-40B4-BE49-F238E27FC236}">
                <a16:creationId xmlns:a16="http://schemas.microsoft.com/office/drawing/2014/main" id="{2C1CEF35-36F0-EF40-AFDF-F40BC8F7201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80DDA9D-C0E3-B54C-98FB-9F125C86614C}"/>
              </a:ext>
            </a:extLst>
          </p:cNvPr>
          <p:cNvSpPr>
            <a:spLocks noGrp="1"/>
          </p:cNvSpPr>
          <p:nvPr>
            <p:ph type="sldNum" sz="quarter" idx="12"/>
          </p:nvPr>
        </p:nvSpPr>
        <p:spPr/>
        <p:txBody>
          <a:bodyPr/>
          <a:lstStyle/>
          <a:p>
            <a:fld id="{A24CFA7E-F733-214E-BA98-256A8596A5C0}" type="slidenum">
              <a:rPr lang="en-GB" smtClean="0"/>
              <a:t>‹#›</a:t>
            </a:fld>
            <a:endParaRPr lang="en-GB"/>
          </a:p>
        </p:txBody>
      </p:sp>
    </p:spTree>
    <p:extLst>
      <p:ext uri="{BB962C8B-B14F-4D97-AF65-F5344CB8AC3E}">
        <p14:creationId xmlns:p14="http://schemas.microsoft.com/office/powerpoint/2010/main" val="20556736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9DC88-7530-0749-89AE-D10662854BF9}"/>
              </a:ext>
            </a:extLst>
          </p:cNvPr>
          <p:cNvSpPr>
            <a:spLocks noGrp="1"/>
          </p:cNvSpPr>
          <p:nvPr>
            <p:ph type="dt" sz="half" idx="10"/>
          </p:nvPr>
        </p:nvSpPr>
        <p:spPr/>
        <p:txBody>
          <a:bodyPr/>
          <a:lstStyle/>
          <a:p>
            <a:fld id="{373D8E69-ACCC-2046-B01A-1FEF8B3303FE}" type="datetimeFigureOut">
              <a:rPr lang="en-GB" smtClean="0"/>
              <a:t>28/06/2022</a:t>
            </a:fld>
            <a:endParaRPr lang="en-GB"/>
          </a:p>
        </p:txBody>
      </p:sp>
      <p:sp>
        <p:nvSpPr>
          <p:cNvPr id="3" name="Footer Placeholder 2">
            <a:extLst>
              <a:ext uri="{FF2B5EF4-FFF2-40B4-BE49-F238E27FC236}">
                <a16:creationId xmlns:a16="http://schemas.microsoft.com/office/drawing/2014/main" id="{99710A4B-05CB-7F41-9394-B685F3DC123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2871177-D494-344E-A5CF-3F5D9C4E2E1C}"/>
              </a:ext>
            </a:extLst>
          </p:cNvPr>
          <p:cNvSpPr>
            <a:spLocks noGrp="1"/>
          </p:cNvSpPr>
          <p:nvPr>
            <p:ph type="sldNum" sz="quarter" idx="12"/>
          </p:nvPr>
        </p:nvSpPr>
        <p:spPr/>
        <p:txBody>
          <a:bodyPr/>
          <a:lstStyle/>
          <a:p>
            <a:fld id="{A24CFA7E-F733-214E-BA98-256A8596A5C0}" type="slidenum">
              <a:rPr lang="en-GB" smtClean="0"/>
              <a:t>‹#›</a:t>
            </a:fld>
            <a:endParaRPr lang="en-GB"/>
          </a:p>
        </p:txBody>
      </p:sp>
    </p:spTree>
    <p:extLst>
      <p:ext uri="{BB962C8B-B14F-4D97-AF65-F5344CB8AC3E}">
        <p14:creationId xmlns:p14="http://schemas.microsoft.com/office/powerpoint/2010/main" val="3870584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6F7CB-3AD9-BE46-B7CD-DF60A884D9D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AE97F2F2-97E5-F347-AD24-58615EA124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C813680D-BB80-AD43-A414-D3E0EF1164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C47B378-6143-5545-908E-CFE99F887837}"/>
              </a:ext>
            </a:extLst>
          </p:cNvPr>
          <p:cNvSpPr>
            <a:spLocks noGrp="1"/>
          </p:cNvSpPr>
          <p:nvPr>
            <p:ph type="dt" sz="half" idx="10"/>
          </p:nvPr>
        </p:nvSpPr>
        <p:spPr/>
        <p:txBody>
          <a:bodyPr/>
          <a:lstStyle/>
          <a:p>
            <a:fld id="{373D8E69-ACCC-2046-B01A-1FEF8B3303FE}" type="datetimeFigureOut">
              <a:rPr lang="en-GB" smtClean="0"/>
              <a:t>28/06/2022</a:t>
            </a:fld>
            <a:endParaRPr lang="en-GB"/>
          </a:p>
        </p:txBody>
      </p:sp>
      <p:sp>
        <p:nvSpPr>
          <p:cNvPr id="6" name="Footer Placeholder 5">
            <a:extLst>
              <a:ext uri="{FF2B5EF4-FFF2-40B4-BE49-F238E27FC236}">
                <a16:creationId xmlns:a16="http://schemas.microsoft.com/office/drawing/2014/main" id="{8090B128-776F-3B4D-9C8C-161A310B905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D83F6E2-4B6E-4F45-818C-42E4CF93CF65}"/>
              </a:ext>
            </a:extLst>
          </p:cNvPr>
          <p:cNvSpPr>
            <a:spLocks noGrp="1"/>
          </p:cNvSpPr>
          <p:nvPr>
            <p:ph type="sldNum" sz="quarter" idx="12"/>
          </p:nvPr>
        </p:nvSpPr>
        <p:spPr/>
        <p:txBody>
          <a:bodyPr/>
          <a:lstStyle/>
          <a:p>
            <a:fld id="{A24CFA7E-F733-214E-BA98-256A8596A5C0}" type="slidenum">
              <a:rPr lang="en-GB" smtClean="0"/>
              <a:t>‹#›</a:t>
            </a:fld>
            <a:endParaRPr lang="en-GB"/>
          </a:p>
        </p:txBody>
      </p:sp>
    </p:spTree>
    <p:extLst>
      <p:ext uri="{BB962C8B-B14F-4D97-AF65-F5344CB8AC3E}">
        <p14:creationId xmlns:p14="http://schemas.microsoft.com/office/powerpoint/2010/main" val="38253285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60D29-192B-FA4E-BD11-5B536CCB371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BDFEBCB7-1434-6F4A-9FAB-D5818E25AB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E57F6F1-CF85-E448-B13F-30B822FDA3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E3A0C30-7FCB-BD4F-9033-6F79D432975D}"/>
              </a:ext>
            </a:extLst>
          </p:cNvPr>
          <p:cNvSpPr>
            <a:spLocks noGrp="1"/>
          </p:cNvSpPr>
          <p:nvPr>
            <p:ph type="dt" sz="half" idx="10"/>
          </p:nvPr>
        </p:nvSpPr>
        <p:spPr/>
        <p:txBody>
          <a:bodyPr/>
          <a:lstStyle/>
          <a:p>
            <a:fld id="{373D8E69-ACCC-2046-B01A-1FEF8B3303FE}" type="datetimeFigureOut">
              <a:rPr lang="en-GB" smtClean="0"/>
              <a:t>28/06/2022</a:t>
            </a:fld>
            <a:endParaRPr lang="en-GB"/>
          </a:p>
        </p:txBody>
      </p:sp>
      <p:sp>
        <p:nvSpPr>
          <p:cNvPr id="6" name="Footer Placeholder 5">
            <a:extLst>
              <a:ext uri="{FF2B5EF4-FFF2-40B4-BE49-F238E27FC236}">
                <a16:creationId xmlns:a16="http://schemas.microsoft.com/office/drawing/2014/main" id="{9DAC7693-3B50-424E-AB32-033DBDBF1EC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E83FC56-C912-A245-86B6-FBAA13DDF66C}"/>
              </a:ext>
            </a:extLst>
          </p:cNvPr>
          <p:cNvSpPr>
            <a:spLocks noGrp="1"/>
          </p:cNvSpPr>
          <p:nvPr>
            <p:ph type="sldNum" sz="quarter" idx="12"/>
          </p:nvPr>
        </p:nvSpPr>
        <p:spPr/>
        <p:txBody>
          <a:bodyPr/>
          <a:lstStyle/>
          <a:p>
            <a:fld id="{A24CFA7E-F733-214E-BA98-256A8596A5C0}" type="slidenum">
              <a:rPr lang="en-GB" smtClean="0"/>
              <a:t>‹#›</a:t>
            </a:fld>
            <a:endParaRPr lang="en-GB"/>
          </a:p>
        </p:txBody>
      </p:sp>
    </p:spTree>
    <p:extLst>
      <p:ext uri="{BB962C8B-B14F-4D97-AF65-F5344CB8AC3E}">
        <p14:creationId xmlns:p14="http://schemas.microsoft.com/office/powerpoint/2010/main" val="3583299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DE328B-D341-F149-A3B5-8E01555398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53CA4DA7-736F-CF47-990D-00EE6AC870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5B732F0-9AFC-F94E-B341-0BF1434DC6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3D8E69-ACCC-2046-B01A-1FEF8B3303FE}" type="datetimeFigureOut">
              <a:rPr lang="en-GB" smtClean="0"/>
              <a:t>28/06/2022</a:t>
            </a:fld>
            <a:endParaRPr lang="en-GB"/>
          </a:p>
        </p:txBody>
      </p:sp>
      <p:sp>
        <p:nvSpPr>
          <p:cNvPr id="5" name="Footer Placeholder 4">
            <a:extLst>
              <a:ext uri="{FF2B5EF4-FFF2-40B4-BE49-F238E27FC236}">
                <a16:creationId xmlns:a16="http://schemas.microsoft.com/office/drawing/2014/main" id="{CBA67D56-670B-EA40-80DD-E2D5BC980A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BE1FF80-3005-8D4C-B894-3C408C9AFF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4CFA7E-F733-214E-BA98-256A8596A5C0}" type="slidenum">
              <a:rPr lang="en-GB" smtClean="0"/>
              <a:t>‹#›</a:t>
            </a:fld>
            <a:endParaRPr lang="en-GB"/>
          </a:p>
        </p:txBody>
      </p:sp>
    </p:spTree>
    <p:extLst>
      <p:ext uri="{BB962C8B-B14F-4D97-AF65-F5344CB8AC3E}">
        <p14:creationId xmlns:p14="http://schemas.microsoft.com/office/powerpoint/2010/main" val="31563209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0665E5-C76B-C547-AD14-C75161573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8F7ABE97-ED2A-A742-A6F6-9F8190AD12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3719415C-B32B-4048-A672-4B3BEA4104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97B151-AC85-AF48-82CB-2CE04076EC4C}" type="datetimeFigureOut">
              <a:rPr lang="en-GB" smtClean="0"/>
              <a:t>28/06/2022</a:t>
            </a:fld>
            <a:endParaRPr lang="en-GB"/>
          </a:p>
        </p:txBody>
      </p:sp>
      <p:sp>
        <p:nvSpPr>
          <p:cNvPr id="5" name="Footer Placeholder 4">
            <a:extLst>
              <a:ext uri="{FF2B5EF4-FFF2-40B4-BE49-F238E27FC236}">
                <a16:creationId xmlns:a16="http://schemas.microsoft.com/office/drawing/2014/main" id="{B9A586F9-E0E9-5049-A285-4AD47A4F1B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4AAC39D-E0C0-2647-973E-873EA28A1B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2AE10F-0BD5-2440-BD78-3243AA3C6206}" type="slidenum">
              <a:rPr lang="en-GB" smtClean="0"/>
              <a:t>‹#›</a:t>
            </a:fld>
            <a:endParaRPr lang="en-GB"/>
          </a:p>
        </p:txBody>
      </p:sp>
    </p:spTree>
    <p:extLst>
      <p:ext uri="{BB962C8B-B14F-4D97-AF65-F5344CB8AC3E}">
        <p14:creationId xmlns:p14="http://schemas.microsoft.com/office/powerpoint/2010/main" val="4122620811"/>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E4EAF255-2F37-48AD-BBAC-76CFA75BB154}"/>
              </a:ext>
            </a:extLst>
          </p:cNvPr>
          <p:cNvPicPr>
            <a:picLocks noGrp="1" noChangeAspect="1"/>
          </p:cNvPicPr>
          <p:nvPr>
            <p:ph type="pic" sz="quarter" idx="10"/>
          </p:nvPr>
        </p:nvPicPr>
        <p:blipFill>
          <a:blip r:embed="rId2"/>
          <a:srcRect l="17000" r="17000"/>
          <a:stretch>
            <a:fillRect/>
          </a:stretch>
        </p:blipFill>
        <p:spPr>
          <a:xfrm>
            <a:off x="0" y="692150"/>
            <a:ext cx="6096000" cy="6165850"/>
          </a:xfrm>
        </p:spPr>
      </p:pic>
      <p:pic>
        <p:nvPicPr>
          <p:cNvPr id="31748" name="Picture 17">
            <a:extLst>
              <a:ext uri="{FF2B5EF4-FFF2-40B4-BE49-F238E27FC236}">
                <a16:creationId xmlns:a16="http://schemas.microsoft.com/office/drawing/2014/main" id="{D2BAAB88-A8B9-4014-939A-82C465CB8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87890" y="202606"/>
            <a:ext cx="1380259" cy="97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AB184DA8-21D1-CB4F-A997-F3C6174B65FA}"/>
              </a:ext>
            </a:extLst>
          </p:cNvPr>
          <p:cNvSpPr txBox="1"/>
          <p:nvPr/>
        </p:nvSpPr>
        <p:spPr>
          <a:xfrm>
            <a:off x="5951622" y="2248275"/>
            <a:ext cx="5627770" cy="2308324"/>
          </a:xfrm>
          <a:prstGeom prst="rect">
            <a:avLst/>
          </a:prstGeom>
          <a:noFill/>
        </p:spPr>
        <p:txBody>
          <a:bodyPr wrap="square" rtlCol="0">
            <a:spAutoFit/>
          </a:bodyPr>
          <a:lstStyle/>
          <a:p>
            <a:pPr algn="r"/>
            <a:r>
              <a:rPr lang="en-US" sz="4800" b="1" dirty="0" smtClean="0">
                <a:solidFill>
                  <a:srgbClr val="1D4A84"/>
                </a:solidFill>
                <a:latin typeface="Helvetica" pitchFamily="2" charset="0"/>
              </a:rPr>
              <a:t>CSM4994-Industrial </a:t>
            </a:r>
            <a:r>
              <a:rPr lang="en-US" sz="4800" b="1" dirty="0">
                <a:solidFill>
                  <a:srgbClr val="1D4A84"/>
                </a:solidFill>
                <a:latin typeface="Helvetica" pitchFamily="2" charset="0"/>
              </a:rPr>
              <a:t>Project </a:t>
            </a:r>
            <a:r>
              <a:rPr lang="en-US" sz="4800" b="1" dirty="0" smtClean="0">
                <a:solidFill>
                  <a:srgbClr val="1D4A84"/>
                </a:solidFill>
                <a:latin typeface="Helvetica" pitchFamily="2" charset="0"/>
              </a:rPr>
              <a:t>Development</a:t>
            </a:r>
            <a:endParaRPr lang="en-US" sz="4800" b="1" dirty="0">
              <a:solidFill>
                <a:srgbClr val="1D4A84"/>
              </a:solidFill>
              <a:latin typeface="Helvetica" pitchFamily="2" charset="0"/>
            </a:endParaRPr>
          </a:p>
        </p:txBody>
      </p:sp>
      <p:sp>
        <p:nvSpPr>
          <p:cNvPr id="8" name="TextBox 7">
            <a:extLst>
              <a:ext uri="{FF2B5EF4-FFF2-40B4-BE49-F238E27FC236}">
                <a16:creationId xmlns:a16="http://schemas.microsoft.com/office/drawing/2014/main" id="{D9565923-F798-49EB-B7D2-620C9E5DEB1B}"/>
              </a:ext>
            </a:extLst>
          </p:cNvPr>
          <p:cNvSpPr txBox="1"/>
          <p:nvPr/>
        </p:nvSpPr>
        <p:spPr>
          <a:xfrm>
            <a:off x="5951622" y="6250476"/>
            <a:ext cx="5627770" cy="400110"/>
          </a:xfrm>
          <a:prstGeom prst="rect">
            <a:avLst/>
          </a:prstGeom>
          <a:noFill/>
        </p:spPr>
        <p:txBody>
          <a:bodyPr wrap="square" rtlCol="0">
            <a:spAutoFit/>
          </a:bodyPr>
          <a:lstStyle/>
          <a:p>
            <a:pPr algn="r"/>
            <a:r>
              <a:rPr lang="en-US" sz="2000" b="1" dirty="0">
                <a:solidFill>
                  <a:srgbClr val="1D4A84"/>
                </a:solidFill>
                <a:latin typeface="Helvetica" pitchFamily="2" charset="0"/>
              </a:rPr>
              <a:t>S56876	</a:t>
            </a:r>
            <a:r>
              <a:rPr lang="en-US" sz="2000" b="1" dirty="0" smtClean="0">
                <a:solidFill>
                  <a:srgbClr val="1D4A84"/>
                </a:solidFill>
                <a:latin typeface="Helvetica" pitchFamily="2" charset="0"/>
              </a:rPr>
              <a:t>- </a:t>
            </a:r>
            <a:r>
              <a:rPr lang="en-US" sz="2000" b="1" dirty="0" err="1" smtClean="0">
                <a:solidFill>
                  <a:srgbClr val="1D4A84"/>
                </a:solidFill>
                <a:latin typeface="Helvetica" pitchFamily="2" charset="0"/>
              </a:rPr>
              <a:t>Nadzmi</a:t>
            </a:r>
            <a:r>
              <a:rPr lang="en-US" sz="2000" b="1" dirty="0" smtClean="0">
                <a:solidFill>
                  <a:srgbClr val="1D4A84"/>
                </a:solidFill>
                <a:latin typeface="Helvetica" pitchFamily="2" charset="0"/>
              </a:rPr>
              <a:t> </a:t>
            </a:r>
            <a:r>
              <a:rPr lang="en-US" sz="2000" b="1" dirty="0">
                <a:solidFill>
                  <a:srgbClr val="1D4A84"/>
                </a:solidFill>
                <a:latin typeface="Helvetica" pitchFamily="2" charset="0"/>
              </a:rPr>
              <a:t>Bin </a:t>
            </a:r>
            <a:r>
              <a:rPr lang="en-US" sz="2000" b="1" dirty="0" err="1">
                <a:solidFill>
                  <a:srgbClr val="1D4A84"/>
                </a:solidFill>
                <a:latin typeface="Helvetica" pitchFamily="2" charset="0"/>
              </a:rPr>
              <a:t>Jasni</a:t>
            </a:r>
            <a:endParaRPr lang="en-US" sz="2000" b="1" dirty="0">
              <a:solidFill>
                <a:srgbClr val="1D4A84"/>
              </a:solidFill>
              <a:latin typeface="Helvetica" pitchFamily="2" charset="0"/>
            </a:endParaRPr>
          </a:p>
        </p:txBody>
      </p:sp>
      <p:pic>
        <p:nvPicPr>
          <p:cNvPr id="6" name="Picture 5">
            <a:extLst>
              <a:ext uri="{FF2B5EF4-FFF2-40B4-BE49-F238E27FC236}">
                <a16:creationId xmlns:a16="http://schemas.microsoft.com/office/drawing/2014/main" id="{7B9180A3-8FC4-418E-8566-EE49048D8A57}"/>
              </a:ext>
            </a:extLst>
          </p:cNvPr>
          <p:cNvPicPr>
            <a:picLocks noChangeAspect="1"/>
          </p:cNvPicPr>
          <p:nvPr/>
        </p:nvPicPr>
        <p:blipFill>
          <a:blip r:embed="rId4"/>
          <a:stretch>
            <a:fillRect/>
          </a:stretch>
        </p:blipFill>
        <p:spPr>
          <a:xfrm>
            <a:off x="7275612" y="164938"/>
            <a:ext cx="1380259" cy="1016756"/>
          </a:xfrm>
          <a:prstGeom prst="rect">
            <a:avLst/>
          </a:prstGeom>
        </p:spPr>
      </p:pic>
      <p:pic>
        <p:nvPicPr>
          <p:cNvPr id="1026" name="Picture 2" descr="2u2i Progr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5872" y="325746"/>
            <a:ext cx="1832017" cy="732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54632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92108E9B-0CF6-4E27-B867-C073E0FB6426}"/>
              </a:ext>
            </a:extLst>
          </p:cNvPr>
          <p:cNvSpPr/>
          <p:nvPr/>
        </p:nvSpPr>
        <p:spPr>
          <a:xfrm rot="5400000">
            <a:off x="5219700" y="-4527550"/>
            <a:ext cx="738188" cy="11177588"/>
          </a:xfrm>
          <a:prstGeom prst="rect">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83" name="Rectangle 82">
            <a:extLst>
              <a:ext uri="{FF2B5EF4-FFF2-40B4-BE49-F238E27FC236}">
                <a16:creationId xmlns:a16="http://schemas.microsoft.com/office/drawing/2014/main" id="{CFBEB1B2-155D-421C-8A72-50AA8BB07480}"/>
              </a:ext>
            </a:extLst>
          </p:cNvPr>
          <p:cNvSpPr/>
          <p:nvPr/>
        </p:nvSpPr>
        <p:spPr>
          <a:xfrm>
            <a:off x="11541125" y="692150"/>
            <a:ext cx="46038" cy="738188"/>
          </a:xfrm>
          <a:prstGeom prst="rect">
            <a:avLst/>
          </a:prstGeom>
          <a:solidFill>
            <a:srgbClr val="FF86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84" name="TextBox 15">
            <a:extLst>
              <a:ext uri="{FF2B5EF4-FFF2-40B4-BE49-F238E27FC236}">
                <a16:creationId xmlns:a16="http://schemas.microsoft.com/office/drawing/2014/main" id="{4C90D2E8-7E9D-41CB-9D21-22B4D7DAB0DD}"/>
              </a:ext>
            </a:extLst>
          </p:cNvPr>
          <p:cNvSpPr txBox="1">
            <a:spLocks noChangeArrowheads="1"/>
          </p:cNvSpPr>
          <p:nvPr/>
        </p:nvSpPr>
        <p:spPr bwMode="auto">
          <a:xfrm>
            <a:off x="508000" y="861189"/>
            <a:ext cx="1015552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Roboto" panose="02000000000000000000" pitchFamily="2" charset="0"/>
              </a:defRPr>
            </a:lvl1pPr>
            <a:lvl2pPr marL="742950" indent="-285750">
              <a:defRPr>
                <a:solidFill>
                  <a:schemeClr val="tx1"/>
                </a:solidFill>
                <a:latin typeface="Roboto" panose="02000000000000000000" pitchFamily="2" charset="0"/>
              </a:defRPr>
            </a:lvl2pPr>
            <a:lvl3pPr marL="1143000" indent="-228600">
              <a:defRPr>
                <a:solidFill>
                  <a:schemeClr val="tx1"/>
                </a:solidFill>
                <a:latin typeface="Roboto" panose="02000000000000000000" pitchFamily="2" charset="0"/>
              </a:defRPr>
            </a:lvl3pPr>
            <a:lvl4pPr marL="1600200" indent="-228600">
              <a:defRPr>
                <a:solidFill>
                  <a:schemeClr val="tx1"/>
                </a:solidFill>
                <a:latin typeface="Roboto" panose="02000000000000000000" pitchFamily="2" charset="0"/>
              </a:defRPr>
            </a:lvl4pPr>
            <a:lvl5pPr marL="2057400" indent="-228600">
              <a:defRPr>
                <a:solidFill>
                  <a:schemeClr val="tx1"/>
                </a:solidFill>
                <a:latin typeface="Roboto" panose="02000000000000000000" pitchFamily="2" charset="0"/>
              </a:defRPr>
            </a:lvl5pPr>
            <a:lvl6pPr marL="2514600" indent="-228600" eaLnBrk="0" fontAlgn="base" hangingPunct="0">
              <a:spcBef>
                <a:spcPct val="0"/>
              </a:spcBef>
              <a:spcAft>
                <a:spcPct val="0"/>
              </a:spcAft>
              <a:defRPr>
                <a:solidFill>
                  <a:schemeClr val="tx1"/>
                </a:solidFill>
                <a:latin typeface="Roboto" panose="02000000000000000000" pitchFamily="2" charset="0"/>
              </a:defRPr>
            </a:lvl6pPr>
            <a:lvl7pPr marL="2971800" indent="-228600" eaLnBrk="0" fontAlgn="base" hangingPunct="0">
              <a:spcBef>
                <a:spcPct val="0"/>
              </a:spcBef>
              <a:spcAft>
                <a:spcPct val="0"/>
              </a:spcAft>
              <a:defRPr>
                <a:solidFill>
                  <a:schemeClr val="tx1"/>
                </a:solidFill>
                <a:latin typeface="Roboto" panose="02000000000000000000" pitchFamily="2" charset="0"/>
              </a:defRPr>
            </a:lvl7pPr>
            <a:lvl8pPr marL="3429000" indent="-228600" eaLnBrk="0" fontAlgn="base" hangingPunct="0">
              <a:spcBef>
                <a:spcPct val="0"/>
              </a:spcBef>
              <a:spcAft>
                <a:spcPct val="0"/>
              </a:spcAft>
              <a:defRPr>
                <a:solidFill>
                  <a:schemeClr val="tx1"/>
                </a:solidFill>
                <a:latin typeface="Roboto" panose="02000000000000000000" pitchFamily="2" charset="0"/>
              </a:defRPr>
            </a:lvl8pPr>
            <a:lvl9pPr marL="3886200" indent="-228600" eaLnBrk="0" fontAlgn="base" hangingPunct="0">
              <a:spcBef>
                <a:spcPct val="0"/>
              </a:spcBef>
              <a:spcAft>
                <a:spcPct val="0"/>
              </a:spcAft>
              <a:defRPr>
                <a:solidFill>
                  <a:schemeClr val="tx1"/>
                </a:solidFill>
                <a:latin typeface="Roboto" panose="02000000000000000000" pitchFamily="2" charset="0"/>
              </a:defRPr>
            </a:lvl9pPr>
          </a:lstStyle>
          <a:p>
            <a:r>
              <a:rPr lang="en-US" altLang="en-US" sz="2000" b="1" dirty="0">
                <a:solidFill>
                  <a:schemeClr val="bg1"/>
                </a:solidFill>
                <a:latin typeface="Helvetica" pitchFamily="2" charset="0"/>
                <a:cs typeface="Poppins" panose="00000500000000000000" pitchFamily="2" charset="0"/>
              </a:rPr>
              <a:t>Describe the solutions</a:t>
            </a:r>
          </a:p>
          <a:p>
            <a:endParaRPr lang="en-ID" altLang="en-US" sz="2000" dirty="0">
              <a:solidFill>
                <a:schemeClr val="bg1"/>
              </a:solidFill>
              <a:latin typeface="Helvetica" pitchFamily="2" charset="0"/>
              <a:cs typeface="Poppins" panose="00000500000000000000" pitchFamily="2" charset="0"/>
            </a:endParaRPr>
          </a:p>
        </p:txBody>
      </p:sp>
      <p:sp>
        <p:nvSpPr>
          <p:cNvPr id="3" name="Content Placeholder 2">
            <a:extLst>
              <a:ext uri="{FF2B5EF4-FFF2-40B4-BE49-F238E27FC236}">
                <a16:creationId xmlns:a16="http://schemas.microsoft.com/office/drawing/2014/main" id="{E0A76490-2B38-4B5A-889D-4AB387C18A8A}"/>
              </a:ext>
            </a:extLst>
          </p:cNvPr>
          <p:cNvSpPr>
            <a:spLocks noGrp="1"/>
          </p:cNvSpPr>
          <p:nvPr>
            <p:ph idx="1"/>
          </p:nvPr>
        </p:nvSpPr>
        <p:spPr/>
        <p:txBody>
          <a:bodyPr>
            <a:normAutofit/>
          </a:bodyPr>
          <a:lstStyle/>
          <a:p>
            <a:r>
              <a:rPr lang="en-US" dirty="0" smtClean="0"/>
              <a:t>Create role authorization for Admin and Authorize Partners.</a:t>
            </a:r>
          </a:p>
          <a:p>
            <a:r>
              <a:rPr lang="en-US" dirty="0"/>
              <a:t>Create schedule for both SME and authorize partner to do services.</a:t>
            </a:r>
          </a:p>
          <a:p>
            <a:r>
              <a:rPr lang="en-US" dirty="0"/>
              <a:t>Create </a:t>
            </a:r>
            <a:r>
              <a:rPr lang="en-US" dirty="0" smtClean="0"/>
              <a:t>import/export excel </a:t>
            </a:r>
            <a:r>
              <a:rPr lang="en-US" dirty="0"/>
              <a:t>platform for </a:t>
            </a:r>
            <a:r>
              <a:rPr lang="en-US" dirty="0" smtClean="0"/>
              <a:t>admin to upload SMEs data.</a:t>
            </a:r>
            <a:endParaRPr lang="en-US" dirty="0"/>
          </a:p>
          <a:p>
            <a:r>
              <a:rPr lang="en-US" dirty="0" smtClean="0"/>
              <a:t>Using MySQL database to store all system data.</a:t>
            </a:r>
            <a:endParaRPr lang="en-US" dirty="0"/>
          </a:p>
          <a:p>
            <a:pPr marL="0" indent="0">
              <a:buNone/>
            </a:pPr>
            <a:endParaRPr lang="en-MY" dirty="0"/>
          </a:p>
        </p:txBody>
      </p:sp>
    </p:spTree>
    <p:extLst>
      <p:ext uri="{BB962C8B-B14F-4D97-AF65-F5344CB8AC3E}">
        <p14:creationId xmlns:p14="http://schemas.microsoft.com/office/powerpoint/2010/main" val="2653542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92108E9B-0CF6-4E27-B867-C073E0FB6426}"/>
              </a:ext>
            </a:extLst>
          </p:cNvPr>
          <p:cNvSpPr/>
          <p:nvPr/>
        </p:nvSpPr>
        <p:spPr>
          <a:xfrm rot="5400000">
            <a:off x="5219700" y="-4527550"/>
            <a:ext cx="738188" cy="11177588"/>
          </a:xfrm>
          <a:prstGeom prst="rect">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83" name="Rectangle 82">
            <a:extLst>
              <a:ext uri="{FF2B5EF4-FFF2-40B4-BE49-F238E27FC236}">
                <a16:creationId xmlns:a16="http://schemas.microsoft.com/office/drawing/2014/main" id="{CFBEB1B2-155D-421C-8A72-50AA8BB07480}"/>
              </a:ext>
            </a:extLst>
          </p:cNvPr>
          <p:cNvSpPr/>
          <p:nvPr/>
        </p:nvSpPr>
        <p:spPr>
          <a:xfrm>
            <a:off x="11541125" y="692150"/>
            <a:ext cx="46038" cy="738188"/>
          </a:xfrm>
          <a:prstGeom prst="rect">
            <a:avLst/>
          </a:prstGeom>
          <a:solidFill>
            <a:srgbClr val="FF86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84" name="TextBox 15">
            <a:extLst>
              <a:ext uri="{FF2B5EF4-FFF2-40B4-BE49-F238E27FC236}">
                <a16:creationId xmlns:a16="http://schemas.microsoft.com/office/drawing/2014/main" id="{4C90D2E8-7E9D-41CB-9D21-22B4D7DAB0DD}"/>
              </a:ext>
            </a:extLst>
          </p:cNvPr>
          <p:cNvSpPr txBox="1">
            <a:spLocks noChangeArrowheads="1"/>
          </p:cNvSpPr>
          <p:nvPr/>
        </p:nvSpPr>
        <p:spPr bwMode="auto">
          <a:xfrm>
            <a:off x="508000" y="861189"/>
            <a:ext cx="1015552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Roboto" panose="02000000000000000000" pitchFamily="2" charset="0"/>
              </a:defRPr>
            </a:lvl1pPr>
            <a:lvl2pPr marL="742950" indent="-285750">
              <a:defRPr>
                <a:solidFill>
                  <a:schemeClr val="tx1"/>
                </a:solidFill>
                <a:latin typeface="Roboto" panose="02000000000000000000" pitchFamily="2" charset="0"/>
              </a:defRPr>
            </a:lvl2pPr>
            <a:lvl3pPr marL="1143000" indent="-228600">
              <a:defRPr>
                <a:solidFill>
                  <a:schemeClr val="tx1"/>
                </a:solidFill>
                <a:latin typeface="Roboto" panose="02000000000000000000" pitchFamily="2" charset="0"/>
              </a:defRPr>
            </a:lvl3pPr>
            <a:lvl4pPr marL="1600200" indent="-228600">
              <a:defRPr>
                <a:solidFill>
                  <a:schemeClr val="tx1"/>
                </a:solidFill>
                <a:latin typeface="Roboto" panose="02000000000000000000" pitchFamily="2" charset="0"/>
              </a:defRPr>
            </a:lvl4pPr>
            <a:lvl5pPr marL="2057400" indent="-228600">
              <a:defRPr>
                <a:solidFill>
                  <a:schemeClr val="tx1"/>
                </a:solidFill>
                <a:latin typeface="Roboto" panose="02000000000000000000" pitchFamily="2" charset="0"/>
              </a:defRPr>
            </a:lvl5pPr>
            <a:lvl6pPr marL="2514600" indent="-228600" eaLnBrk="0" fontAlgn="base" hangingPunct="0">
              <a:spcBef>
                <a:spcPct val="0"/>
              </a:spcBef>
              <a:spcAft>
                <a:spcPct val="0"/>
              </a:spcAft>
              <a:defRPr>
                <a:solidFill>
                  <a:schemeClr val="tx1"/>
                </a:solidFill>
                <a:latin typeface="Roboto" panose="02000000000000000000" pitchFamily="2" charset="0"/>
              </a:defRPr>
            </a:lvl6pPr>
            <a:lvl7pPr marL="2971800" indent="-228600" eaLnBrk="0" fontAlgn="base" hangingPunct="0">
              <a:spcBef>
                <a:spcPct val="0"/>
              </a:spcBef>
              <a:spcAft>
                <a:spcPct val="0"/>
              </a:spcAft>
              <a:defRPr>
                <a:solidFill>
                  <a:schemeClr val="tx1"/>
                </a:solidFill>
                <a:latin typeface="Roboto" panose="02000000000000000000" pitchFamily="2" charset="0"/>
              </a:defRPr>
            </a:lvl7pPr>
            <a:lvl8pPr marL="3429000" indent="-228600" eaLnBrk="0" fontAlgn="base" hangingPunct="0">
              <a:spcBef>
                <a:spcPct val="0"/>
              </a:spcBef>
              <a:spcAft>
                <a:spcPct val="0"/>
              </a:spcAft>
              <a:defRPr>
                <a:solidFill>
                  <a:schemeClr val="tx1"/>
                </a:solidFill>
                <a:latin typeface="Roboto" panose="02000000000000000000" pitchFamily="2" charset="0"/>
              </a:defRPr>
            </a:lvl8pPr>
            <a:lvl9pPr marL="3886200" indent="-228600" eaLnBrk="0" fontAlgn="base" hangingPunct="0">
              <a:spcBef>
                <a:spcPct val="0"/>
              </a:spcBef>
              <a:spcAft>
                <a:spcPct val="0"/>
              </a:spcAft>
              <a:defRPr>
                <a:solidFill>
                  <a:schemeClr val="tx1"/>
                </a:solidFill>
                <a:latin typeface="Roboto" panose="02000000000000000000" pitchFamily="2" charset="0"/>
              </a:defRPr>
            </a:lvl9pPr>
          </a:lstStyle>
          <a:p>
            <a:r>
              <a:rPr lang="en-US" altLang="en-US" sz="2000" b="1" dirty="0">
                <a:solidFill>
                  <a:schemeClr val="bg1"/>
                </a:solidFill>
                <a:latin typeface="Helvetica" pitchFamily="2" charset="0"/>
                <a:cs typeface="Poppins" panose="00000500000000000000" pitchFamily="2" charset="0"/>
              </a:rPr>
              <a:t>Technology used (Front-end &amp; Back-end)</a:t>
            </a:r>
          </a:p>
          <a:p>
            <a:endParaRPr lang="en-ID" altLang="en-US" sz="2000" dirty="0">
              <a:solidFill>
                <a:schemeClr val="bg1"/>
              </a:solidFill>
              <a:latin typeface="Helvetica" pitchFamily="2" charset="0"/>
              <a:cs typeface="Poppins" panose="00000500000000000000" pitchFamily="2" charset="0"/>
            </a:endParaRPr>
          </a:p>
        </p:txBody>
      </p:sp>
      <p:sp>
        <p:nvSpPr>
          <p:cNvPr id="3" name="Content Placeholder 2">
            <a:extLst>
              <a:ext uri="{FF2B5EF4-FFF2-40B4-BE49-F238E27FC236}">
                <a16:creationId xmlns:a16="http://schemas.microsoft.com/office/drawing/2014/main" id="{E0A76490-2B38-4B5A-889D-4AB387C18A8A}"/>
              </a:ext>
            </a:extLst>
          </p:cNvPr>
          <p:cNvSpPr>
            <a:spLocks noGrp="1"/>
          </p:cNvSpPr>
          <p:nvPr>
            <p:ph idx="1"/>
          </p:nvPr>
        </p:nvSpPr>
        <p:spPr/>
        <p:txBody>
          <a:bodyPr>
            <a:normAutofit/>
          </a:bodyPr>
          <a:lstStyle/>
          <a:p>
            <a:pPr marL="0" indent="0">
              <a:buNone/>
            </a:pPr>
            <a:r>
              <a:rPr lang="en-US" dirty="0"/>
              <a:t>In terms of the front-end, we started exploring a good front-end and template for this system and discovered Bootstrap, which was easy to understand and straightforward to construct with PHP. Bootstrap provides HTML and CSS-based design templates for fonts, form, icons, tables, navigation, modals, picture carousels, and a variety of other features, along with optional JavaScript plugins. Bootstrap additionally allows you to simply develop responsive designs.</a:t>
            </a:r>
          </a:p>
          <a:p>
            <a:pPr marL="0" indent="0">
              <a:buNone/>
            </a:pPr>
            <a:r>
              <a:rPr lang="en-US" dirty="0"/>
              <a:t>As for the back-end, we use MYSQL as a database and Php Laravel for the framework as it has so many features package that can implement in this system.</a:t>
            </a:r>
          </a:p>
        </p:txBody>
      </p:sp>
    </p:spTree>
    <p:extLst>
      <p:ext uri="{BB962C8B-B14F-4D97-AF65-F5344CB8AC3E}">
        <p14:creationId xmlns:p14="http://schemas.microsoft.com/office/powerpoint/2010/main" val="3540765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E7D3122-033F-4EAC-A963-C935D76DBE9E}"/>
              </a:ext>
            </a:extLst>
          </p:cNvPr>
          <p:cNvSpPr/>
          <p:nvPr/>
        </p:nvSpPr>
        <p:spPr>
          <a:xfrm rot="5400000">
            <a:off x="5219700" y="-4527550"/>
            <a:ext cx="738188" cy="11177588"/>
          </a:xfrm>
          <a:prstGeom prst="rect">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latin typeface="Helvetica" pitchFamily="2" charset="0"/>
            </a:endParaRPr>
          </a:p>
        </p:txBody>
      </p:sp>
      <p:sp>
        <p:nvSpPr>
          <p:cNvPr id="12" name="Rectangle 11">
            <a:extLst>
              <a:ext uri="{FF2B5EF4-FFF2-40B4-BE49-F238E27FC236}">
                <a16:creationId xmlns:a16="http://schemas.microsoft.com/office/drawing/2014/main" id="{2B7D4D51-A162-42A4-B361-0D35B4FA86BB}"/>
              </a:ext>
            </a:extLst>
          </p:cNvPr>
          <p:cNvSpPr/>
          <p:nvPr/>
        </p:nvSpPr>
        <p:spPr>
          <a:xfrm>
            <a:off x="11541125" y="692150"/>
            <a:ext cx="46038" cy="738188"/>
          </a:xfrm>
          <a:prstGeom prst="rect">
            <a:avLst/>
          </a:prstGeom>
          <a:solidFill>
            <a:srgbClr val="FF862A"/>
          </a:solidFill>
          <a:ln>
            <a:solidFill>
              <a:srgbClr val="FF862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latin typeface="Helvetica" pitchFamily="2" charset="0"/>
            </a:endParaRPr>
          </a:p>
        </p:txBody>
      </p:sp>
      <p:sp>
        <p:nvSpPr>
          <p:cNvPr id="10" name="TextBox 15">
            <a:extLst>
              <a:ext uri="{FF2B5EF4-FFF2-40B4-BE49-F238E27FC236}">
                <a16:creationId xmlns:a16="http://schemas.microsoft.com/office/drawing/2014/main" id="{736913FF-B847-4413-B285-26FBB98D5F38}"/>
              </a:ext>
            </a:extLst>
          </p:cNvPr>
          <p:cNvSpPr txBox="1">
            <a:spLocks noChangeArrowheads="1"/>
          </p:cNvSpPr>
          <p:nvPr/>
        </p:nvSpPr>
        <p:spPr bwMode="auto">
          <a:xfrm>
            <a:off x="508000" y="861189"/>
            <a:ext cx="101555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Roboto" panose="02000000000000000000" pitchFamily="2" charset="0"/>
              </a:defRPr>
            </a:lvl1pPr>
            <a:lvl2pPr marL="742950" indent="-285750">
              <a:defRPr>
                <a:solidFill>
                  <a:schemeClr val="tx1"/>
                </a:solidFill>
                <a:latin typeface="Roboto" panose="02000000000000000000" pitchFamily="2" charset="0"/>
              </a:defRPr>
            </a:lvl2pPr>
            <a:lvl3pPr marL="1143000" indent="-228600">
              <a:defRPr>
                <a:solidFill>
                  <a:schemeClr val="tx1"/>
                </a:solidFill>
                <a:latin typeface="Roboto" panose="02000000000000000000" pitchFamily="2" charset="0"/>
              </a:defRPr>
            </a:lvl3pPr>
            <a:lvl4pPr marL="1600200" indent="-228600">
              <a:defRPr>
                <a:solidFill>
                  <a:schemeClr val="tx1"/>
                </a:solidFill>
                <a:latin typeface="Roboto" panose="02000000000000000000" pitchFamily="2" charset="0"/>
              </a:defRPr>
            </a:lvl4pPr>
            <a:lvl5pPr marL="2057400" indent="-228600">
              <a:defRPr>
                <a:solidFill>
                  <a:schemeClr val="tx1"/>
                </a:solidFill>
                <a:latin typeface="Roboto" panose="02000000000000000000" pitchFamily="2" charset="0"/>
              </a:defRPr>
            </a:lvl5pPr>
            <a:lvl6pPr marL="2514600" indent="-228600" eaLnBrk="0" fontAlgn="base" hangingPunct="0">
              <a:spcBef>
                <a:spcPct val="0"/>
              </a:spcBef>
              <a:spcAft>
                <a:spcPct val="0"/>
              </a:spcAft>
              <a:defRPr>
                <a:solidFill>
                  <a:schemeClr val="tx1"/>
                </a:solidFill>
                <a:latin typeface="Roboto" panose="02000000000000000000" pitchFamily="2" charset="0"/>
              </a:defRPr>
            </a:lvl6pPr>
            <a:lvl7pPr marL="2971800" indent="-228600" eaLnBrk="0" fontAlgn="base" hangingPunct="0">
              <a:spcBef>
                <a:spcPct val="0"/>
              </a:spcBef>
              <a:spcAft>
                <a:spcPct val="0"/>
              </a:spcAft>
              <a:defRPr>
                <a:solidFill>
                  <a:schemeClr val="tx1"/>
                </a:solidFill>
                <a:latin typeface="Roboto" panose="02000000000000000000" pitchFamily="2" charset="0"/>
              </a:defRPr>
            </a:lvl7pPr>
            <a:lvl8pPr marL="3429000" indent="-228600" eaLnBrk="0" fontAlgn="base" hangingPunct="0">
              <a:spcBef>
                <a:spcPct val="0"/>
              </a:spcBef>
              <a:spcAft>
                <a:spcPct val="0"/>
              </a:spcAft>
              <a:defRPr>
                <a:solidFill>
                  <a:schemeClr val="tx1"/>
                </a:solidFill>
                <a:latin typeface="Roboto" panose="02000000000000000000" pitchFamily="2" charset="0"/>
              </a:defRPr>
            </a:lvl8pPr>
            <a:lvl9pPr marL="3886200" indent="-228600" eaLnBrk="0" fontAlgn="base" hangingPunct="0">
              <a:spcBef>
                <a:spcPct val="0"/>
              </a:spcBef>
              <a:spcAft>
                <a:spcPct val="0"/>
              </a:spcAft>
              <a:defRPr>
                <a:solidFill>
                  <a:schemeClr val="tx1"/>
                </a:solidFill>
                <a:latin typeface="Roboto" panose="02000000000000000000" pitchFamily="2" charset="0"/>
              </a:defRPr>
            </a:lvl9pPr>
          </a:lstStyle>
          <a:p>
            <a:r>
              <a:rPr lang="en-US" altLang="en-US" sz="2000" b="1" dirty="0">
                <a:solidFill>
                  <a:schemeClr val="bg1"/>
                </a:solidFill>
                <a:latin typeface="Helvetica" pitchFamily="2" charset="0"/>
                <a:cs typeface="Poppins" panose="00000500000000000000" pitchFamily="2" charset="0"/>
              </a:rPr>
              <a:t>Framework, </a:t>
            </a:r>
            <a:r>
              <a:rPr lang="en-US" altLang="en-US" sz="2000" b="1" dirty="0">
                <a:solidFill>
                  <a:schemeClr val="bg1"/>
                </a:solidFill>
                <a:latin typeface="Helvetica" pitchFamily="2" charset="0"/>
                <a:cs typeface="Poppins" panose="00000500000000000000" pitchFamily="2" charset="0"/>
              </a:rPr>
              <a:t>C</a:t>
            </a:r>
            <a:r>
              <a:rPr lang="en-US" altLang="en-US" sz="2000" b="1" dirty="0" smtClean="0">
                <a:solidFill>
                  <a:schemeClr val="bg1"/>
                </a:solidFill>
                <a:latin typeface="Helvetica" pitchFamily="2" charset="0"/>
                <a:cs typeface="Poppins" panose="00000500000000000000" pitchFamily="2" charset="0"/>
              </a:rPr>
              <a:t>ontainer</a:t>
            </a:r>
            <a:r>
              <a:rPr lang="en-US" altLang="en-US" sz="2000" b="1" dirty="0">
                <a:solidFill>
                  <a:schemeClr val="bg1"/>
                </a:solidFill>
                <a:latin typeface="Helvetica" pitchFamily="2" charset="0"/>
                <a:cs typeface="Poppins" panose="00000500000000000000" pitchFamily="2" charset="0"/>
              </a:rPr>
              <a:t>, </a:t>
            </a:r>
            <a:r>
              <a:rPr lang="en-US" altLang="en-US" sz="2000" b="1" dirty="0" smtClean="0">
                <a:solidFill>
                  <a:schemeClr val="bg1"/>
                </a:solidFill>
                <a:latin typeface="Helvetica" pitchFamily="2" charset="0"/>
                <a:cs typeface="Poppins" panose="00000500000000000000" pitchFamily="2" charset="0"/>
              </a:rPr>
              <a:t>API</a:t>
            </a:r>
            <a:endParaRPr lang="en-ID" altLang="en-US" sz="2000" b="1" dirty="0">
              <a:solidFill>
                <a:schemeClr val="bg1"/>
              </a:solidFill>
              <a:latin typeface="Helvetica" pitchFamily="2" charset="0"/>
              <a:cs typeface="Poppins" panose="00000500000000000000" pitchFamily="2" charset="0"/>
            </a:endParaRPr>
          </a:p>
        </p:txBody>
      </p:sp>
      <p:sp>
        <p:nvSpPr>
          <p:cNvPr id="30" name="Rectangle 29">
            <a:extLst>
              <a:ext uri="{FF2B5EF4-FFF2-40B4-BE49-F238E27FC236}">
                <a16:creationId xmlns:a16="http://schemas.microsoft.com/office/drawing/2014/main" id="{DAC1AA3E-F62C-444D-AFFA-E64B172D376B}"/>
              </a:ext>
            </a:extLst>
          </p:cNvPr>
          <p:cNvSpPr/>
          <p:nvPr/>
        </p:nvSpPr>
        <p:spPr>
          <a:xfrm>
            <a:off x="1355124" y="2182040"/>
            <a:ext cx="4467650" cy="1456784"/>
          </a:xfrm>
          <a:prstGeom prst="rect">
            <a:avLst/>
          </a:prstGeom>
          <a:solidFill>
            <a:schemeClr val="bg1"/>
          </a:solidFill>
          <a:ln w="28575">
            <a:solidFill>
              <a:srgbClr val="FF862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B6617C21-9694-4381-BCAF-B286A7C04645}"/>
              </a:ext>
            </a:extLst>
          </p:cNvPr>
          <p:cNvSpPr txBox="1"/>
          <p:nvPr/>
        </p:nvSpPr>
        <p:spPr>
          <a:xfrm flipH="1">
            <a:off x="1485940" y="2262702"/>
            <a:ext cx="1965227" cy="307777"/>
          </a:xfrm>
          <a:prstGeom prst="rect">
            <a:avLst/>
          </a:prstGeom>
          <a:noFill/>
        </p:spPr>
        <p:txBody>
          <a:bodyPr wrap="square" rtlCol="0">
            <a:spAutoFit/>
          </a:bodyPr>
          <a:lstStyle/>
          <a:p>
            <a:r>
              <a:rPr lang="en-US" sz="1400" b="1" dirty="0">
                <a:solidFill>
                  <a:srgbClr val="FF862A"/>
                </a:solidFill>
                <a:latin typeface="Roboto" panose="02000000000000000000" pitchFamily="2" charset="0"/>
                <a:ea typeface="Roboto" panose="02000000000000000000" pitchFamily="2" charset="0"/>
              </a:rPr>
              <a:t>Framework</a:t>
            </a:r>
          </a:p>
        </p:txBody>
      </p:sp>
      <p:sp>
        <p:nvSpPr>
          <p:cNvPr id="32" name="Rectangle 31">
            <a:extLst>
              <a:ext uri="{FF2B5EF4-FFF2-40B4-BE49-F238E27FC236}">
                <a16:creationId xmlns:a16="http://schemas.microsoft.com/office/drawing/2014/main" id="{51D17895-9754-4D5B-95DE-DF7D66C397EE}"/>
              </a:ext>
            </a:extLst>
          </p:cNvPr>
          <p:cNvSpPr/>
          <p:nvPr/>
        </p:nvSpPr>
        <p:spPr>
          <a:xfrm>
            <a:off x="1485938" y="2432047"/>
            <a:ext cx="4184435" cy="1217962"/>
          </a:xfrm>
          <a:prstGeom prst="rect">
            <a:avLst/>
          </a:prstGeom>
        </p:spPr>
        <p:txBody>
          <a:bodyPr wrap="square">
            <a:spAutoFit/>
          </a:bodyPr>
          <a:lstStyle/>
          <a:p>
            <a:pPr>
              <a:lnSpc>
                <a:spcPct val="150000"/>
              </a:lnSpc>
            </a:pPr>
            <a:r>
              <a:rPr lang="en-US" sz="1000" b="0" i="0" dirty="0">
                <a:effectLst/>
                <a:latin typeface="Helvetica" pitchFamily="2" charset="0"/>
              </a:rPr>
              <a:t>Laravel is a back-end PHP-based and open-source framework used for building a wide range of custom web applications. It's an entirely server-side framework that manages data with the help of Model-View-Controller (MVC) design which breaks an application back-end architecture into logical parts</a:t>
            </a:r>
          </a:p>
        </p:txBody>
      </p:sp>
      <p:sp>
        <p:nvSpPr>
          <p:cNvPr id="39" name="Rectangle 38">
            <a:extLst>
              <a:ext uri="{FF2B5EF4-FFF2-40B4-BE49-F238E27FC236}">
                <a16:creationId xmlns:a16="http://schemas.microsoft.com/office/drawing/2014/main" id="{F2E20764-8487-4EA8-AA9F-B2E5D2C820D0}"/>
              </a:ext>
            </a:extLst>
          </p:cNvPr>
          <p:cNvSpPr/>
          <p:nvPr/>
        </p:nvSpPr>
        <p:spPr>
          <a:xfrm>
            <a:off x="1355124" y="4188995"/>
            <a:ext cx="4467650" cy="1456784"/>
          </a:xfrm>
          <a:prstGeom prst="rect">
            <a:avLst/>
          </a:prstGeom>
          <a:solidFill>
            <a:schemeClr val="bg1"/>
          </a:solidFill>
          <a:ln w="28575">
            <a:solidFill>
              <a:srgbClr val="FF862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1FDCF926-2AB8-491C-987A-C81AB82D2B24}"/>
              </a:ext>
            </a:extLst>
          </p:cNvPr>
          <p:cNvSpPr txBox="1"/>
          <p:nvPr/>
        </p:nvSpPr>
        <p:spPr>
          <a:xfrm flipH="1">
            <a:off x="1485940" y="4269657"/>
            <a:ext cx="1965227" cy="307777"/>
          </a:xfrm>
          <a:prstGeom prst="rect">
            <a:avLst/>
          </a:prstGeom>
          <a:noFill/>
        </p:spPr>
        <p:txBody>
          <a:bodyPr wrap="square" rtlCol="0">
            <a:spAutoFit/>
          </a:bodyPr>
          <a:lstStyle/>
          <a:p>
            <a:r>
              <a:rPr lang="en-US" sz="1400" b="1" dirty="0">
                <a:solidFill>
                  <a:srgbClr val="FF862A"/>
                </a:solidFill>
                <a:latin typeface="Roboto" panose="02000000000000000000" pitchFamily="2" charset="0"/>
                <a:ea typeface="Roboto" panose="02000000000000000000" pitchFamily="2" charset="0"/>
              </a:rPr>
              <a:t>Container</a:t>
            </a:r>
          </a:p>
        </p:txBody>
      </p:sp>
      <p:sp>
        <p:nvSpPr>
          <p:cNvPr id="41" name="Rectangle 40">
            <a:extLst>
              <a:ext uri="{FF2B5EF4-FFF2-40B4-BE49-F238E27FC236}">
                <a16:creationId xmlns:a16="http://schemas.microsoft.com/office/drawing/2014/main" id="{1FEFED84-FD41-4EAC-91DB-5C4656A4F07C}"/>
              </a:ext>
            </a:extLst>
          </p:cNvPr>
          <p:cNvSpPr/>
          <p:nvPr/>
        </p:nvSpPr>
        <p:spPr>
          <a:xfrm>
            <a:off x="1485939" y="4434277"/>
            <a:ext cx="4184435" cy="1217962"/>
          </a:xfrm>
          <a:prstGeom prst="rect">
            <a:avLst/>
          </a:prstGeom>
        </p:spPr>
        <p:txBody>
          <a:bodyPr wrap="square">
            <a:spAutoFit/>
          </a:bodyPr>
          <a:lstStyle/>
          <a:p>
            <a:pPr>
              <a:lnSpc>
                <a:spcPct val="150000"/>
              </a:lnSpc>
            </a:pPr>
            <a:r>
              <a:rPr lang="en-US" sz="1000" b="0" i="0" dirty="0">
                <a:effectLst/>
                <a:latin typeface="Helvetica" pitchFamily="2" charset="0"/>
              </a:rPr>
              <a:t>The Laravel service container is a powerful tool for managing class dependencies and performing dependency injection. Dependency injection is a fancy phrase that essentially means this: class dependencies are "injected" into the class via the constructor or, in some cases, "setter" methods.</a:t>
            </a:r>
          </a:p>
        </p:txBody>
      </p:sp>
      <p:sp>
        <p:nvSpPr>
          <p:cNvPr id="42" name="Rectangle 41">
            <a:extLst>
              <a:ext uri="{FF2B5EF4-FFF2-40B4-BE49-F238E27FC236}">
                <a16:creationId xmlns:a16="http://schemas.microsoft.com/office/drawing/2014/main" id="{FC1CCB17-4317-4114-A627-4A3B24C5542D}"/>
              </a:ext>
            </a:extLst>
          </p:cNvPr>
          <p:cNvSpPr/>
          <p:nvPr/>
        </p:nvSpPr>
        <p:spPr>
          <a:xfrm>
            <a:off x="6500041" y="3131816"/>
            <a:ext cx="4467650" cy="1456784"/>
          </a:xfrm>
          <a:prstGeom prst="rect">
            <a:avLst/>
          </a:prstGeom>
          <a:solidFill>
            <a:schemeClr val="bg1"/>
          </a:solidFill>
          <a:ln w="28575">
            <a:solidFill>
              <a:srgbClr val="FF862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DC1C796B-FD9E-4A84-95AE-82A8F0DA9D62}"/>
              </a:ext>
            </a:extLst>
          </p:cNvPr>
          <p:cNvSpPr txBox="1"/>
          <p:nvPr/>
        </p:nvSpPr>
        <p:spPr>
          <a:xfrm flipH="1">
            <a:off x="6630857" y="3212478"/>
            <a:ext cx="1965227" cy="307777"/>
          </a:xfrm>
          <a:prstGeom prst="rect">
            <a:avLst/>
          </a:prstGeom>
          <a:noFill/>
        </p:spPr>
        <p:txBody>
          <a:bodyPr wrap="square" rtlCol="0">
            <a:spAutoFit/>
          </a:bodyPr>
          <a:lstStyle/>
          <a:p>
            <a:r>
              <a:rPr lang="en-US" sz="1400" b="1" dirty="0">
                <a:solidFill>
                  <a:srgbClr val="FF862A"/>
                </a:solidFill>
                <a:latin typeface="Roboto" panose="02000000000000000000" pitchFamily="2" charset="0"/>
                <a:ea typeface="Roboto" panose="02000000000000000000" pitchFamily="2" charset="0"/>
              </a:rPr>
              <a:t>API</a:t>
            </a:r>
          </a:p>
        </p:txBody>
      </p:sp>
      <p:sp>
        <p:nvSpPr>
          <p:cNvPr id="44" name="Rectangle 43">
            <a:extLst>
              <a:ext uri="{FF2B5EF4-FFF2-40B4-BE49-F238E27FC236}">
                <a16:creationId xmlns:a16="http://schemas.microsoft.com/office/drawing/2014/main" id="{47F6038B-AE8B-41B7-9CD0-39EC15FC374F}"/>
              </a:ext>
            </a:extLst>
          </p:cNvPr>
          <p:cNvSpPr/>
          <p:nvPr/>
        </p:nvSpPr>
        <p:spPr>
          <a:xfrm>
            <a:off x="6630856" y="3471405"/>
            <a:ext cx="4184435" cy="1015663"/>
          </a:xfrm>
          <a:prstGeom prst="rect">
            <a:avLst/>
          </a:prstGeom>
        </p:spPr>
        <p:txBody>
          <a:bodyPr wrap="square">
            <a:spAutoFit/>
          </a:bodyPr>
          <a:lstStyle/>
          <a:p>
            <a:pPr>
              <a:lnSpc>
                <a:spcPct val="150000"/>
              </a:lnSpc>
            </a:pPr>
            <a:r>
              <a:rPr lang="en-US" sz="1000" b="0" i="0" dirty="0">
                <a:effectLst/>
                <a:latin typeface="Helvetica" pitchFamily="2" charset="0"/>
              </a:rPr>
              <a:t>routes/</a:t>
            </a:r>
            <a:r>
              <a:rPr lang="en-US" sz="1000" b="0" i="0" dirty="0" err="1">
                <a:effectLst/>
                <a:latin typeface="Helvetica" pitchFamily="2" charset="0"/>
              </a:rPr>
              <a:t>api</a:t>
            </a:r>
            <a:r>
              <a:rPr lang="en-US" sz="1000" b="0" i="0" dirty="0">
                <a:effectLst/>
                <a:latin typeface="Helvetica" pitchFamily="2" charset="0"/>
              </a:rPr>
              <a:t>. php file is used when you want to make a Restful API . It means that </a:t>
            </a:r>
            <a:r>
              <a:rPr lang="en-US" sz="1000" b="0" i="0" dirty="0" smtClean="0">
                <a:effectLst/>
                <a:latin typeface="Helvetica" pitchFamily="2" charset="0"/>
              </a:rPr>
              <a:t>developing </a:t>
            </a:r>
            <a:r>
              <a:rPr lang="en-US" sz="1000" b="0" i="0" dirty="0">
                <a:effectLst/>
                <a:latin typeface="Helvetica" pitchFamily="2" charset="0"/>
              </a:rPr>
              <a:t>the front end </a:t>
            </a:r>
            <a:r>
              <a:rPr lang="en-US" sz="1000" b="0" i="0" dirty="0" smtClean="0">
                <a:effectLst/>
                <a:latin typeface="Helvetica" pitchFamily="2" charset="0"/>
              </a:rPr>
              <a:t>of </a:t>
            </a:r>
            <a:r>
              <a:rPr lang="en-US" sz="1000" b="0" i="0" dirty="0">
                <a:effectLst/>
                <a:latin typeface="Helvetica" pitchFamily="2" charset="0"/>
              </a:rPr>
              <a:t>project with something else(for example: angular) and </a:t>
            </a:r>
            <a:r>
              <a:rPr lang="en-US" sz="1000" b="0" i="0" dirty="0" smtClean="0">
                <a:effectLst/>
                <a:latin typeface="Helvetica" pitchFamily="2" charset="0"/>
              </a:rPr>
              <a:t>to </a:t>
            </a:r>
            <a:r>
              <a:rPr lang="en-US" sz="1000" b="0" i="0" dirty="0" err="1">
                <a:effectLst/>
                <a:latin typeface="Helvetica" pitchFamily="2" charset="0"/>
              </a:rPr>
              <a:t>develope</a:t>
            </a:r>
            <a:r>
              <a:rPr lang="en-US" sz="1000" b="0" i="0" dirty="0">
                <a:effectLst/>
                <a:latin typeface="Helvetica" pitchFamily="2" charset="0"/>
              </a:rPr>
              <a:t> </a:t>
            </a:r>
            <a:r>
              <a:rPr lang="en-US" sz="1000" dirty="0" smtClean="0">
                <a:latin typeface="Helvetica" pitchFamily="2" charset="0"/>
              </a:rPr>
              <a:t>the</a:t>
            </a:r>
            <a:r>
              <a:rPr lang="en-US" sz="1000" b="0" i="0" dirty="0" smtClean="0">
                <a:effectLst/>
                <a:latin typeface="Helvetica" pitchFamily="2" charset="0"/>
              </a:rPr>
              <a:t> </a:t>
            </a:r>
            <a:r>
              <a:rPr lang="en-US" sz="1000" b="0" i="0" dirty="0">
                <a:effectLst/>
                <a:latin typeface="Helvetica" pitchFamily="2" charset="0"/>
              </a:rPr>
              <a:t>back end using Laravel. In that </a:t>
            </a:r>
            <a:r>
              <a:rPr lang="en-US" sz="1000" b="0" i="0" dirty="0" smtClean="0">
                <a:effectLst/>
                <a:latin typeface="Helvetica" pitchFamily="2" charset="0"/>
              </a:rPr>
              <a:t>case, </a:t>
            </a:r>
            <a:r>
              <a:rPr lang="en-US" sz="1000" b="0" i="0" dirty="0">
                <a:effectLst/>
                <a:latin typeface="Helvetica" pitchFamily="2" charset="0"/>
              </a:rPr>
              <a:t>all routes will go in routes/</a:t>
            </a:r>
            <a:r>
              <a:rPr lang="en-US" sz="1000" b="0" i="0" dirty="0" err="1">
                <a:effectLst/>
                <a:latin typeface="Helvetica" pitchFamily="2" charset="0"/>
              </a:rPr>
              <a:t>api</a:t>
            </a:r>
            <a:r>
              <a:rPr lang="en-US" sz="1000" b="0" i="0" dirty="0">
                <a:effectLst/>
                <a:latin typeface="Helvetica" pitchFamily="2" charset="0"/>
              </a:rPr>
              <a:t>.</a:t>
            </a:r>
          </a:p>
        </p:txBody>
      </p:sp>
    </p:spTree>
    <p:extLst>
      <p:ext uri="{BB962C8B-B14F-4D97-AF65-F5344CB8AC3E}">
        <p14:creationId xmlns:p14="http://schemas.microsoft.com/office/powerpoint/2010/main" val="7481568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077C72-6757-435A-8BDD-CA0E55F84121}"/>
              </a:ext>
            </a:extLst>
          </p:cNvPr>
          <p:cNvSpPr/>
          <p:nvPr/>
        </p:nvSpPr>
        <p:spPr>
          <a:xfrm rot="5400000">
            <a:off x="5219700" y="-4527550"/>
            <a:ext cx="738188" cy="11177588"/>
          </a:xfrm>
          <a:prstGeom prst="rect">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latin typeface="Helvetica" pitchFamily="2" charset="0"/>
            </a:endParaRPr>
          </a:p>
        </p:txBody>
      </p:sp>
      <p:sp>
        <p:nvSpPr>
          <p:cNvPr id="11" name="Rectangle 10">
            <a:extLst>
              <a:ext uri="{FF2B5EF4-FFF2-40B4-BE49-F238E27FC236}">
                <a16:creationId xmlns:a16="http://schemas.microsoft.com/office/drawing/2014/main" id="{11FE20C4-B85A-48EC-B53B-23F3C2A068A3}"/>
              </a:ext>
            </a:extLst>
          </p:cNvPr>
          <p:cNvSpPr/>
          <p:nvPr/>
        </p:nvSpPr>
        <p:spPr>
          <a:xfrm>
            <a:off x="11541125" y="692150"/>
            <a:ext cx="46038" cy="738188"/>
          </a:xfrm>
          <a:prstGeom prst="rect">
            <a:avLst/>
          </a:prstGeom>
          <a:solidFill>
            <a:srgbClr val="FF86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latin typeface="Helvetica" pitchFamily="2" charset="0"/>
            </a:endParaRPr>
          </a:p>
        </p:txBody>
      </p:sp>
      <p:sp>
        <p:nvSpPr>
          <p:cNvPr id="12" name="TextBox 15">
            <a:extLst>
              <a:ext uri="{FF2B5EF4-FFF2-40B4-BE49-F238E27FC236}">
                <a16:creationId xmlns:a16="http://schemas.microsoft.com/office/drawing/2014/main" id="{3E973CC1-7A16-4B1D-B5BC-14262420881E}"/>
              </a:ext>
            </a:extLst>
          </p:cNvPr>
          <p:cNvSpPr txBox="1">
            <a:spLocks noChangeArrowheads="1"/>
          </p:cNvSpPr>
          <p:nvPr/>
        </p:nvSpPr>
        <p:spPr bwMode="auto">
          <a:xfrm>
            <a:off x="508000" y="861189"/>
            <a:ext cx="101555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Roboto" panose="02000000000000000000" pitchFamily="2" charset="0"/>
              </a:defRPr>
            </a:lvl1pPr>
            <a:lvl2pPr marL="742950" indent="-285750">
              <a:defRPr>
                <a:solidFill>
                  <a:schemeClr val="tx1"/>
                </a:solidFill>
                <a:latin typeface="Roboto" panose="02000000000000000000" pitchFamily="2" charset="0"/>
              </a:defRPr>
            </a:lvl2pPr>
            <a:lvl3pPr marL="1143000" indent="-228600">
              <a:defRPr>
                <a:solidFill>
                  <a:schemeClr val="tx1"/>
                </a:solidFill>
                <a:latin typeface="Roboto" panose="02000000000000000000" pitchFamily="2" charset="0"/>
              </a:defRPr>
            </a:lvl3pPr>
            <a:lvl4pPr marL="1600200" indent="-228600">
              <a:defRPr>
                <a:solidFill>
                  <a:schemeClr val="tx1"/>
                </a:solidFill>
                <a:latin typeface="Roboto" panose="02000000000000000000" pitchFamily="2" charset="0"/>
              </a:defRPr>
            </a:lvl4pPr>
            <a:lvl5pPr marL="2057400" indent="-228600">
              <a:defRPr>
                <a:solidFill>
                  <a:schemeClr val="tx1"/>
                </a:solidFill>
                <a:latin typeface="Roboto" panose="02000000000000000000" pitchFamily="2" charset="0"/>
              </a:defRPr>
            </a:lvl5pPr>
            <a:lvl6pPr marL="2514600" indent="-228600" eaLnBrk="0" fontAlgn="base" hangingPunct="0">
              <a:spcBef>
                <a:spcPct val="0"/>
              </a:spcBef>
              <a:spcAft>
                <a:spcPct val="0"/>
              </a:spcAft>
              <a:defRPr>
                <a:solidFill>
                  <a:schemeClr val="tx1"/>
                </a:solidFill>
                <a:latin typeface="Roboto" panose="02000000000000000000" pitchFamily="2" charset="0"/>
              </a:defRPr>
            </a:lvl6pPr>
            <a:lvl7pPr marL="2971800" indent="-228600" eaLnBrk="0" fontAlgn="base" hangingPunct="0">
              <a:spcBef>
                <a:spcPct val="0"/>
              </a:spcBef>
              <a:spcAft>
                <a:spcPct val="0"/>
              </a:spcAft>
              <a:defRPr>
                <a:solidFill>
                  <a:schemeClr val="tx1"/>
                </a:solidFill>
                <a:latin typeface="Roboto" panose="02000000000000000000" pitchFamily="2" charset="0"/>
              </a:defRPr>
            </a:lvl7pPr>
            <a:lvl8pPr marL="3429000" indent="-228600" eaLnBrk="0" fontAlgn="base" hangingPunct="0">
              <a:spcBef>
                <a:spcPct val="0"/>
              </a:spcBef>
              <a:spcAft>
                <a:spcPct val="0"/>
              </a:spcAft>
              <a:defRPr>
                <a:solidFill>
                  <a:schemeClr val="tx1"/>
                </a:solidFill>
                <a:latin typeface="Roboto" panose="02000000000000000000" pitchFamily="2" charset="0"/>
              </a:defRPr>
            </a:lvl8pPr>
            <a:lvl9pPr marL="3886200" indent="-228600" eaLnBrk="0" fontAlgn="base" hangingPunct="0">
              <a:spcBef>
                <a:spcPct val="0"/>
              </a:spcBef>
              <a:spcAft>
                <a:spcPct val="0"/>
              </a:spcAft>
              <a:defRPr>
                <a:solidFill>
                  <a:schemeClr val="tx1"/>
                </a:solidFill>
                <a:latin typeface="Roboto" panose="02000000000000000000" pitchFamily="2" charset="0"/>
              </a:defRPr>
            </a:lvl9pPr>
          </a:lstStyle>
          <a:p>
            <a:r>
              <a:rPr lang="en-US" altLang="en-US" sz="2000" b="1" dirty="0">
                <a:solidFill>
                  <a:schemeClr val="bg1"/>
                </a:solidFill>
                <a:latin typeface="Helvetica" pitchFamily="2" charset="0"/>
                <a:cs typeface="Poppins" panose="00000500000000000000" pitchFamily="2" charset="0"/>
              </a:rPr>
              <a:t>Snapshot of proposed solutions</a:t>
            </a:r>
            <a:endParaRPr lang="en-ID" altLang="en-US" sz="2000" dirty="0">
              <a:solidFill>
                <a:schemeClr val="bg1"/>
              </a:solidFill>
              <a:latin typeface="Helvetica" pitchFamily="2" charset="0"/>
              <a:cs typeface="Poppins" panose="00000500000000000000" pitchFamily="2" charset="0"/>
            </a:endParaRPr>
          </a:p>
        </p:txBody>
      </p:sp>
      <p:sp>
        <p:nvSpPr>
          <p:cNvPr id="14" name="TextBox 13">
            <a:extLst>
              <a:ext uri="{FF2B5EF4-FFF2-40B4-BE49-F238E27FC236}">
                <a16:creationId xmlns:a16="http://schemas.microsoft.com/office/drawing/2014/main" id="{9831AF89-BD47-47C3-9A23-563F6F4AA8F0}"/>
              </a:ext>
            </a:extLst>
          </p:cNvPr>
          <p:cNvSpPr txBox="1"/>
          <p:nvPr/>
        </p:nvSpPr>
        <p:spPr>
          <a:xfrm>
            <a:off x="4063521" y="1599377"/>
            <a:ext cx="3044484" cy="276999"/>
          </a:xfrm>
          <a:prstGeom prst="rect">
            <a:avLst/>
          </a:prstGeom>
          <a:noFill/>
        </p:spPr>
        <p:txBody>
          <a:bodyPr wrap="square" rtlCol="0">
            <a:spAutoFit/>
          </a:bodyPr>
          <a:lstStyle/>
          <a:p>
            <a:pPr algn="ctr"/>
            <a:r>
              <a:rPr lang="en-US" sz="1200" b="1" dirty="0" smtClean="0">
                <a:solidFill>
                  <a:srgbClr val="1D4A84"/>
                </a:solidFill>
                <a:latin typeface="Helvetica" pitchFamily="2" charset="0"/>
                <a:cs typeface="Poppins" panose="00000500000000000000" pitchFamily="2" charset="0"/>
              </a:rPr>
              <a:t>Login Page</a:t>
            </a:r>
            <a:endParaRPr lang="en-US" sz="1200" b="1" dirty="0">
              <a:solidFill>
                <a:srgbClr val="1D4A84"/>
              </a:solidFill>
              <a:latin typeface="Helvetica" pitchFamily="2" charset="0"/>
              <a:cs typeface="Poppins" panose="00000500000000000000" pitchFamily="2"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263" y="2079215"/>
            <a:ext cx="10287000" cy="4419600"/>
          </a:xfrm>
          <a:prstGeom prst="rect">
            <a:avLst/>
          </a:prstGeom>
        </p:spPr>
      </p:pic>
    </p:spTree>
    <p:extLst>
      <p:ext uri="{BB962C8B-B14F-4D97-AF65-F5344CB8AC3E}">
        <p14:creationId xmlns:p14="http://schemas.microsoft.com/office/powerpoint/2010/main" val="11585393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077C72-6757-435A-8BDD-CA0E55F84121}"/>
              </a:ext>
            </a:extLst>
          </p:cNvPr>
          <p:cNvSpPr/>
          <p:nvPr/>
        </p:nvSpPr>
        <p:spPr>
          <a:xfrm rot="5400000">
            <a:off x="5219700" y="-4527550"/>
            <a:ext cx="738188" cy="11177588"/>
          </a:xfrm>
          <a:prstGeom prst="rect">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latin typeface="Helvetica" pitchFamily="2" charset="0"/>
            </a:endParaRPr>
          </a:p>
        </p:txBody>
      </p:sp>
      <p:sp>
        <p:nvSpPr>
          <p:cNvPr id="11" name="Rectangle 10">
            <a:extLst>
              <a:ext uri="{FF2B5EF4-FFF2-40B4-BE49-F238E27FC236}">
                <a16:creationId xmlns:a16="http://schemas.microsoft.com/office/drawing/2014/main" id="{11FE20C4-B85A-48EC-B53B-23F3C2A068A3}"/>
              </a:ext>
            </a:extLst>
          </p:cNvPr>
          <p:cNvSpPr/>
          <p:nvPr/>
        </p:nvSpPr>
        <p:spPr>
          <a:xfrm>
            <a:off x="11541125" y="692150"/>
            <a:ext cx="46038" cy="738188"/>
          </a:xfrm>
          <a:prstGeom prst="rect">
            <a:avLst/>
          </a:prstGeom>
          <a:solidFill>
            <a:srgbClr val="FF86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latin typeface="Helvetica" pitchFamily="2" charset="0"/>
            </a:endParaRPr>
          </a:p>
        </p:txBody>
      </p:sp>
      <p:sp>
        <p:nvSpPr>
          <p:cNvPr id="12" name="TextBox 15">
            <a:extLst>
              <a:ext uri="{FF2B5EF4-FFF2-40B4-BE49-F238E27FC236}">
                <a16:creationId xmlns:a16="http://schemas.microsoft.com/office/drawing/2014/main" id="{3E973CC1-7A16-4B1D-B5BC-14262420881E}"/>
              </a:ext>
            </a:extLst>
          </p:cNvPr>
          <p:cNvSpPr txBox="1">
            <a:spLocks noChangeArrowheads="1"/>
          </p:cNvSpPr>
          <p:nvPr/>
        </p:nvSpPr>
        <p:spPr bwMode="auto">
          <a:xfrm>
            <a:off x="508000" y="861189"/>
            <a:ext cx="101555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Roboto" panose="02000000000000000000" pitchFamily="2" charset="0"/>
              </a:defRPr>
            </a:lvl1pPr>
            <a:lvl2pPr marL="742950" indent="-285750">
              <a:defRPr>
                <a:solidFill>
                  <a:schemeClr val="tx1"/>
                </a:solidFill>
                <a:latin typeface="Roboto" panose="02000000000000000000" pitchFamily="2" charset="0"/>
              </a:defRPr>
            </a:lvl2pPr>
            <a:lvl3pPr marL="1143000" indent="-228600">
              <a:defRPr>
                <a:solidFill>
                  <a:schemeClr val="tx1"/>
                </a:solidFill>
                <a:latin typeface="Roboto" panose="02000000000000000000" pitchFamily="2" charset="0"/>
              </a:defRPr>
            </a:lvl3pPr>
            <a:lvl4pPr marL="1600200" indent="-228600">
              <a:defRPr>
                <a:solidFill>
                  <a:schemeClr val="tx1"/>
                </a:solidFill>
                <a:latin typeface="Roboto" panose="02000000000000000000" pitchFamily="2" charset="0"/>
              </a:defRPr>
            </a:lvl4pPr>
            <a:lvl5pPr marL="2057400" indent="-228600">
              <a:defRPr>
                <a:solidFill>
                  <a:schemeClr val="tx1"/>
                </a:solidFill>
                <a:latin typeface="Roboto" panose="02000000000000000000" pitchFamily="2" charset="0"/>
              </a:defRPr>
            </a:lvl5pPr>
            <a:lvl6pPr marL="2514600" indent="-228600" eaLnBrk="0" fontAlgn="base" hangingPunct="0">
              <a:spcBef>
                <a:spcPct val="0"/>
              </a:spcBef>
              <a:spcAft>
                <a:spcPct val="0"/>
              </a:spcAft>
              <a:defRPr>
                <a:solidFill>
                  <a:schemeClr val="tx1"/>
                </a:solidFill>
                <a:latin typeface="Roboto" panose="02000000000000000000" pitchFamily="2" charset="0"/>
              </a:defRPr>
            </a:lvl6pPr>
            <a:lvl7pPr marL="2971800" indent="-228600" eaLnBrk="0" fontAlgn="base" hangingPunct="0">
              <a:spcBef>
                <a:spcPct val="0"/>
              </a:spcBef>
              <a:spcAft>
                <a:spcPct val="0"/>
              </a:spcAft>
              <a:defRPr>
                <a:solidFill>
                  <a:schemeClr val="tx1"/>
                </a:solidFill>
                <a:latin typeface="Roboto" panose="02000000000000000000" pitchFamily="2" charset="0"/>
              </a:defRPr>
            </a:lvl7pPr>
            <a:lvl8pPr marL="3429000" indent="-228600" eaLnBrk="0" fontAlgn="base" hangingPunct="0">
              <a:spcBef>
                <a:spcPct val="0"/>
              </a:spcBef>
              <a:spcAft>
                <a:spcPct val="0"/>
              </a:spcAft>
              <a:defRPr>
                <a:solidFill>
                  <a:schemeClr val="tx1"/>
                </a:solidFill>
                <a:latin typeface="Roboto" panose="02000000000000000000" pitchFamily="2" charset="0"/>
              </a:defRPr>
            </a:lvl8pPr>
            <a:lvl9pPr marL="3886200" indent="-228600" eaLnBrk="0" fontAlgn="base" hangingPunct="0">
              <a:spcBef>
                <a:spcPct val="0"/>
              </a:spcBef>
              <a:spcAft>
                <a:spcPct val="0"/>
              </a:spcAft>
              <a:defRPr>
                <a:solidFill>
                  <a:schemeClr val="tx1"/>
                </a:solidFill>
                <a:latin typeface="Roboto" panose="02000000000000000000" pitchFamily="2" charset="0"/>
              </a:defRPr>
            </a:lvl9pPr>
          </a:lstStyle>
          <a:p>
            <a:r>
              <a:rPr lang="en-US" altLang="en-US" sz="2000" b="1" dirty="0">
                <a:solidFill>
                  <a:schemeClr val="bg1"/>
                </a:solidFill>
                <a:latin typeface="Helvetica" pitchFamily="2" charset="0"/>
                <a:cs typeface="Poppins" panose="00000500000000000000" pitchFamily="2" charset="0"/>
              </a:rPr>
              <a:t>Snapshot of proposed solutions</a:t>
            </a:r>
            <a:endParaRPr lang="en-ID" altLang="en-US" sz="2000" dirty="0">
              <a:solidFill>
                <a:schemeClr val="bg1"/>
              </a:solidFill>
              <a:latin typeface="Helvetica" pitchFamily="2" charset="0"/>
              <a:cs typeface="Poppins" panose="00000500000000000000" pitchFamily="2" charset="0"/>
            </a:endParaRPr>
          </a:p>
        </p:txBody>
      </p:sp>
      <p:sp>
        <p:nvSpPr>
          <p:cNvPr id="14" name="TextBox 13">
            <a:extLst>
              <a:ext uri="{FF2B5EF4-FFF2-40B4-BE49-F238E27FC236}">
                <a16:creationId xmlns:a16="http://schemas.microsoft.com/office/drawing/2014/main" id="{9831AF89-BD47-47C3-9A23-563F6F4AA8F0}"/>
              </a:ext>
            </a:extLst>
          </p:cNvPr>
          <p:cNvSpPr txBox="1"/>
          <p:nvPr/>
        </p:nvSpPr>
        <p:spPr>
          <a:xfrm>
            <a:off x="4063521" y="1757586"/>
            <a:ext cx="3044484" cy="276999"/>
          </a:xfrm>
          <a:prstGeom prst="rect">
            <a:avLst/>
          </a:prstGeom>
          <a:noFill/>
        </p:spPr>
        <p:txBody>
          <a:bodyPr wrap="square" rtlCol="0">
            <a:spAutoFit/>
          </a:bodyPr>
          <a:lstStyle/>
          <a:p>
            <a:pPr algn="ctr"/>
            <a:r>
              <a:rPr lang="en-US" sz="1200" b="1" dirty="0" smtClean="0">
                <a:solidFill>
                  <a:srgbClr val="1D4A84"/>
                </a:solidFill>
                <a:latin typeface="Helvetica" pitchFamily="2" charset="0"/>
                <a:cs typeface="Poppins" panose="00000500000000000000" pitchFamily="2" charset="0"/>
              </a:rPr>
              <a:t>Dashboard </a:t>
            </a:r>
            <a:endParaRPr lang="en-US" sz="1200" b="1" dirty="0">
              <a:solidFill>
                <a:srgbClr val="1D4A84"/>
              </a:solidFill>
              <a:latin typeface="Helvetica" pitchFamily="2" charset="0"/>
              <a:cs typeface="Poppins" panose="00000500000000000000" pitchFamily="2"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263" y="2034585"/>
            <a:ext cx="10287000" cy="4429125"/>
          </a:xfrm>
          <a:prstGeom prst="rect">
            <a:avLst/>
          </a:prstGeom>
        </p:spPr>
      </p:pic>
    </p:spTree>
    <p:extLst>
      <p:ext uri="{BB962C8B-B14F-4D97-AF65-F5344CB8AC3E}">
        <p14:creationId xmlns:p14="http://schemas.microsoft.com/office/powerpoint/2010/main" val="23121269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077C72-6757-435A-8BDD-CA0E55F84121}"/>
              </a:ext>
            </a:extLst>
          </p:cNvPr>
          <p:cNvSpPr/>
          <p:nvPr/>
        </p:nvSpPr>
        <p:spPr>
          <a:xfrm rot="5400000">
            <a:off x="5219700" y="-4527550"/>
            <a:ext cx="738188" cy="11177588"/>
          </a:xfrm>
          <a:prstGeom prst="rect">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latin typeface="Helvetica" pitchFamily="2" charset="0"/>
            </a:endParaRPr>
          </a:p>
        </p:txBody>
      </p:sp>
      <p:sp>
        <p:nvSpPr>
          <p:cNvPr id="11" name="Rectangle 10">
            <a:extLst>
              <a:ext uri="{FF2B5EF4-FFF2-40B4-BE49-F238E27FC236}">
                <a16:creationId xmlns:a16="http://schemas.microsoft.com/office/drawing/2014/main" id="{11FE20C4-B85A-48EC-B53B-23F3C2A068A3}"/>
              </a:ext>
            </a:extLst>
          </p:cNvPr>
          <p:cNvSpPr/>
          <p:nvPr/>
        </p:nvSpPr>
        <p:spPr>
          <a:xfrm>
            <a:off x="11541125" y="692150"/>
            <a:ext cx="46038" cy="738188"/>
          </a:xfrm>
          <a:prstGeom prst="rect">
            <a:avLst/>
          </a:prstGeom>
          <a:solidFill>
            <a:srgbClr val="FF86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latin typeface="Helvetica" pitchFamily="2" charset="0"/>
            </a:endParaRPr>
          </a:p>
        </p:txBody>
      </p:sp>
      <p:sp>
        <p:nvSpPr>
          <p:cNvPr id="12" name="TextBox 15">
            <a:extLst>
              <a:ext uri="{FF2B5EF4-FFF2-40B4-BE49-F238E27FC236}">
                <a16:creationId xmlns:a16="http://schemas.microsoft.com/office/drawing/2014/main" id="{3E973CC1-7A16-4B1D-B5BC-14262420881E}"/>
              </a:ext>
            </a:extLst>
          </p:cNvPr>
          <p:cNvSpPr txBox="1">
            <a:spLocks noChangeArrowheads="1"/>
          </p:cNvSpPr>
          <p:nvPr/>
        </p:nvSpPr>
        <p:spPr bwMode="auto">
          <a:xfrm>
            <a:off x="508000" y="861189"/>
            <a:ext cx="101555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Roboto" panose="02000000000000000000" pitchFamily="2" charset="0"/>
              </a:defRPr>
            </a:lvl1pPr>
            <a:lvl2pPr marL="742950" indent="-285750">
              <a:defRPr>
                <a:solidFill>
                  <a:schemeClr val="tx1"/>
                </a:solidFill>
                <a:latin typeface="Roboto" panose="02000000000000000000" pitchFamily="2" charset="0"/>
              </a:defRPr>
            </a:lvl2pPr>
            <a:lvl3pPr marL="1143000" indent="-228600">
              <a:defRPr>
                <a:solidFill>
                  <a:schemeClr val="tx1"/>
                </a:solidFill>
                <a:latin typeface="Roboto" panose="02000000000000000000" pitchFamily="2" charset="0"/>
              </a:defRPr>
            </a:lvl3pPr>
            <a:lvl4pPr marL="1600200" indent="-228600">
              <a:defRPr>
                <a:solidFill>
                  <a:schemeClr val="tx1"/>
                </a:solidFill>
                <a:latin typeface="Roboto" panose="02000000000000000000" pitchFamily="2" charset="0"/>
              </a:defRPr>
            </a:lvl4pPr>
            <a:lvl5pPr marL="2057400" indent="-228600">
              <a:defRPr>
                <a:solidFill>
                  <a:schemeClr val="tx1"/>
                </a:solidFill>
                <a:latin typeface="Roboto" panose="02000000000000000000" pitchFamily="2" charset="0"/>
              </a:defRPr>
            </a:lvl5pPr>
            <a:lvl6pPr marL="2514600" indent="-228600" eaLnBrk="0" fontAlgn="base" hangingPunct="0">
              <a:spcBef>
                <a:spcPct val="0"/>
              </a:spcBef>
              <a:spcAft>
                <a:spcPct val="0"/>
              </a:spcAft>
              <a:defRPr>
                <a:solidFill>
                  <a:schemeClr val="tx1"/>
                </a:solidFill>
                <a:latin typeface="Roboto" panose="02000000000000000000" pitchFamily="2" charset="0"/>
              </a:defRPr>
            </a:lvl6pPr>
            <a:lvl7pPr marL="2971800" indent="-228600" eaLnBrk="0" fontAlgn="base" hangingPunct="0">
              <a:spcBef>
                <a:spcPct val="0"/>
              </a:spcBef>
              <a:spcAft>
                <a:spcPct val="0"/>
              </a:spcAft>
              <a:defRPr>
                <a:solidFill>
                  <a:schemeClr val="tx1"/>
                </a:solidFill>
                <a:latin typeface="Roboto" panose="02000000000000000000" pitchFamily="2" charset="0"/>
              </a:defRPr>
            </a:lvl7pPr>
            <a:lvl8pPr marL="3429000" indent="-228600" eaLnBrk="0" fontAlgn="base" hangingPunct="0">
              <a:spcBef>
                <a:spcPct val="0"/>
              </a:spcBef>
              <a:spcAft>
                <a:spcPct val="0"/>
              </a:spcAft>
              <a:defRPr>
                <a:solidFill>
                  <a:schemeClr val="tx1"/>
                </a:solidFill>
                <a:latin typeface="Roboto" panose="02000000000000000000" pitchFamily="2" charset="0"/>
              </a:defRPr>
            </a:lvl8pPr>
            <a:lvl9pPr marL="3886200" indent="-228600" eaLnBrk="0" fontAlgn="base" hangingPunct="0">
              <a:spcBef>
                <a:spcPct val="0"/>
              </a:spcBef>
              <a:spcAft>
                <a:spcPct val="0"/>
              </a:spcAft>
              <a:defRPr>
                <a:solidFill>
                  <a:schemeClr val="tx1"/>
                </a:solidFill>
                <a:latin typeface="Roboto" panose="02000000000000000000" pitchFamily="2" charset="0"/>
              </a:defRPr>
            </a:lvl9pPr>
          </a:lstStyle>
          <a:p>
            <a:r>
              <a:rPr lang="en-US" altLang="en-US" sz="2000" b="1" dirty="0">
                <a:solidFill>
                  <a:schemeClr val="bg1"/>
                </a:solidFill>
                <a:latin typeface="Helvetica" pitchFamily="2" charset="0"/>
                <a:cs typeface="Poppins" panose="00000500000000000000" pitchFamily="2" charset="0"/>
              </a:rPr>
              <a:t>Snapshot of proposed solutions</a:t>
            </a:r>
            <a:endParaRPr lang="en-ID" altLang="en-US" sz="2000" dirty="0">
              <a:solidFill>
                <a:schemeClr val="bg1"/>
              </a:solidFill>
              <a:latin typeface="Helvetica" pitchFamily="2" charset="0"/>
              <a:cs typeface="Poppins" panose="00000500000000000000" pitchFamily="2" charset="0"/>
            </a:endParaRPr>
          </a:p>
        </p:txBody>
      </p:sp>
      <p:sp>
        <p:nvSpPr>
          <p:cNvPr id="14" name="TextBox 13">
            <a:extLst>
              <a:ext uri="{FF2B5EF4-FFF2-40B4-BE49-F238E27FC236}">
                <a16:creationId xmlns:a16="http://schemas.microsoft.com/office/drawing/2014/main" id="{9831AF89-BD47-47C3-9A23-563F6F4AA8F0}"/>
              </a:ext>
            </a:extLst>
          </p:cNvPr>
          <p:cNvSpPr txBox="1"/>
          <p:nvPr/>
        </p:nvSpPr>
        <p:spPr>
          <a:xfrm>
            <a:off x="4063521" y="1627915"/>
            <a:ext cx="3044484" cy="276999"/>
          </a:xfrm>
          <a:prstGeom prst="rect">
            <a:avLst/>
          </a:prstGeom>
          <a:noFill/>
        </p:spPr>
        <p:txBody>
          <a:bodyPr wrap="square" rtlCol="0">
            <a:spAutoFit/>
          </a:bodyPr>
          <a:lstStyle/>
          <a:p>
            <a:pPr algn="ctr"/>
            <a:r>
              <a:rPr lang="en-US" sz="1200" b="1" dirty="0" smtClean="0">
                <a:solidFill>
                  <a:srgbClr val="1D4A84"/>
                </a:solidFill>
                <a:latin typeface="Helvetica" pitchFamily="2" charset="0"/>
                <a:cs typeface="Poppins" panose="00000500000000000000" pitchFamily="2" charset="0"/>
              </a:rPr>
              <a:t>Import/Export Excel File</a:t>
            </a:r>
            <a:endParaRPr lang="en-US" sz="1200" b="1" dirty="0">
              <a:solidFill>
                <a:srgbClr val="1D4A84"/>
              </a:solidFill>
              <a:latin typeface="Helvetica" pitchFamily="2" charset="0"/>
              <a:cs typeface="Poppins" panose="00000500000000000000" pitchFamily="2"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263" y="2102491"/>
            <a:ext cx="10287000" cy="4429125"/>
          </a:xfrm>
          <a:prstGeom prst="rect">
            <a:avLst/>
          </a:prstGeom>
        </p:spPr>
      </p:pic>
    </p:spTree>
    <p:extLst>
      <p:ext uri="{BB962C8B-B14F-4D97-AF65-F5344CB8AC3E}">
        <p14:creationId xmlns:p14="http://schemas.microsoft.com/office/powerpoint/2010/main" val="10937661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077C72-6757-435A-8BDD-CA0E55F84121}"/>
              </a:ext>
            </a:extLst>
          </p:cNvPr>
          <p:cNvSpPr/>
          <p:nvPr/>
        </p:nvSpPr>
        <p:spPr>
          <a:xfrm rot="5400000">
            <a:off x="5219700" y="-4527550"/>
            <a:ext cx="738188" cy="11177588"/>
          </a:xfrm>
          <a:prstGeom prst="rect">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latin typeface="Helvetica" pitchFamily="2" charset="0"/>
            </a:endParaRPr>
          </a:p>
        </p:txBody>
      </p:sp>
      <p:sp>
        <p:nvSpPr>
          <p:cNvPr id="11" name="Rectangle 10">
            <a:extLst>
              <a:ext uri="{FF2B5EF4-FFF2-40B4-BE49-F238E27FC236}">
                <a16:creationId xmlns:a16="http://schemas.microsoft.com/office/drawing/2014/main" id="{11FE20C4-B85A-48EC-B53B-23F3C2A068A3}"/>
              </a:ext>
            </a:extLst>
          </p:cNvPr>
          <p:cNvSpPr/>
          <p:nvPr/>
        </p:nvSpPr>
        <p:spPr>
          <a:xfrm>
            <a:off x="11541125" y="692150"/>
            <a:ext cx="46038" cy="738188"/>
          </a:xfrm>
          <a:prstGeom prst="rect">
            <a:avLst/>
          </a:prstGeom>
          <a:solidFill>
            <a:srgbClr val="FF86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latin typeface="Helvetica" pitchFamily="2" charset="0"/>
            </a:endParaRPr>
          </a:p>
        </p:txBody>
      </p:sp>
      <p:sp>
        <p:nvSpPr>
          <p:cNvPr id="12" name="TextBox 15">
            <a:extLst>
              <a:ext uri="{FF2B5EF4-FFF2-40B4-BE49-F238E27FC236}">
                <a16:creationId xmlns:a16="http://schemas.microsoft.com/office/drawing/2014/main" id="{3E973CC1-7A16-4B1D-B5BC-14262420881E}"/>
              </a:ext>
            </a:extLst>
          </p:cNvPr>
          <p:cNvSpPr txBox="1">
            <a:spLocks noChangeArrowheads="1"/>
          </p:cNvSpPr>
          <p:nvPr/>
        </p:nvSpPr>
        <p:spPr bwMode="auto">
          <a:xfrm>
            <a:off x="508000" y="861189"/>
            <a:ext cx="101555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Roboto" panose="02000000000000000000" pitchFamily="2" charset="0"/>
              </a:defRPr>
            </a:lvl1pPr>
            <a:lvl2pPr marL="742950" indent="-285750">
              <a:defRPr>
                <a:solidFill>
                  <a:schemeClr val="tx1"/>
                </a:solidFill>
                <a:latin typeface="Roboto" panose="02000000000000000000" pitchFamily="2" charset="0"/>
              </a:defRPr>
            </a:lvl2pPr>
            <a:lvl3pPr marL="1143000" indent="-228600">
              <a:defRPr>
                <a:solidFill>
                  <a:schemeClr val="tx1"/>
                </a:solidFill>
                <a:latin typeface="Roboto" panose="02000000000000000000" pitchFamily="2" charset="0"/>
              </a:defRPr>
            </a:lvl3pPr>
            <a:lvl4pPr marL="1600200" indent="-228600">
              <a:defRPr>
                <a:solidFill>
                  <a:schemeClr val="tx1"/>
                </a:solidFill>
                <a:latin typeface="Roboto" panose="02000000000000000000" pitchFamily="2" charset="0"/>
              </a:defRPr>
            </a:lvl4pPr>
            <a:lvl5pPr marL="2057400" indent="-228600">
              <a:defRPr>
                <a:solidFill>
                  <a:schemeClr val="tx1"/>
                </a:solidFill>
                <a:latin typeface="Roboto" panose="02000000000000000000" pitchFamily="2" charset="0"/>
              </a:defRPr>
            </a:lvl5pPr>
            <a:lvl6pPr marL="2514600" indent="-228600" eaLnBrk="0" fontAlgn="base" hangingPunct="0">
              <a:spcBef>
                <a:spcPct val="0"/>
              </a:spcBef>
              <a:spcAft>
                <a:spcPct val="0"/>
              </a:spcAft>
              <a:defRPr>
                <a:solidFill>
                  <a:schemeClr val="tx1"/>
                </a:solidFill>
                <a:latin typeface="Roboto" panose="02000000000000000000" pitchFamily="2" charset="0"/>
              </a:defRPr>
            </a:lvl6pPr>
            <a:lvl7pPr marL="2971800" indent="-228600" eaLnBrk="0" fontAlgn="base" hangingPunct="0">
              <a:spcBef>
                <a:spcPct val="0"/>
              </a:spcBef>
              <a:spcAft>
                <a:spcPct val="0"/>
              </a:spcAft>
              <a:defRPr>
                <a:solidFill>
                  <a:schemeClr val="tx1"/>
                </a:solidFill>
                <a:latin typeface="Roboto" panose="02000000000000000000" pitchFamily="2" charset="0"/>
              </a:defRPr>
            </a:lvl7pPr>
            <a:lvl8pPr marL="3429000" indent="-228600" eaLnBrk="0" fontAlgn="base" hangingPunct="0">
              <a:spcBef>
                <a:spcPct val="0"/>
              </a:spcBef>
              <a:spcAft>
                <a:spcPct val="0"/>
              </a:spcAft>
              <a:defRPr>
                <a:solidFill>
                  <a:schemeClr val="tx1"/>
                </a:solidFill>
                <a:latin typeface="Roboto" panose="02000000000000000000" pitchFamily="2" charset="0"/>
              </a:defRPr>
            </a:lvl8pPr>
            <a:lvl9pPr marL="3886200" indent="-228600" eaLnBrk="0" fontAlgn="base" hangingPunct="0">
              <a:spcBef>
                <a:spcPct val="0"/>
              </a:spcBef>
              <a:spcAft>
                <a:spcPct val="0"/>
              </a:spcAft>
              <a:defRPr>
                <a:solidFill>
                  <a:schemeClr val="tx1"/>
                </a:solidFill>
                <a:latin typeface="Roboto" panose="02000000000000000000" pitchFamily="2" charset="0"/>
              </a:defRPr>
            </a:lvl9pPr>
          </a:lstStyle>
          <a:p>
            <a:r>
              <a:rPr lang="en-US" altLang="en-US" sz="2000" b="1" dirty="0">
                <a:solidFill>
                  <a:schemeClr val="bg1"/>
                </a:solidFill>
                <a:latin typeface="Helvetica" pitchFamily="2" charset="0"/>
                <a:cs typeface="Poppins" panose="00000500000000000000" pitchFamily="2" charset="0"/>
              </a:rPr>
              <a:t>Snapshot of proposed solutions</a:t>
            </a:r>
            <a:endParaRPr lang="en-ID" altLang="en-US" sz="2000" dirty="0">
              <a:solidFill>
                <a:schemeClr val="bg1"/>
              </a:solidFill>
              <a:latin typeface="Helvetica" pitchFamily="2" charset="0"/>
              <a:cs typeface="Poppins" panose="00000500000000000000" pitchFamily="2" charset="0"/>
            </a:endParaRPr>
          </a:p>
        </p:txBody>
      </p:sp>
      <p:sp>
        <p:nvSpPr>
          <p:cNvPr id="14" name="TextBox 13">
            <a:extLst>
              <a:ext uri="{FF2B5EF4-FFF2-40B4-BE49-F238E27FC236}">
                <a16:creationId xmlns:a16="http://schemas.microsoft.com/office/drawing/2014/main" id="{9831AF89-BD47-47C3-9A23-563F6F4AA8F0}"/>
              </a:ext>
            </a:extLst>
          </p:cNvPr>
          <p:cNvSpPr txBox="1"/>
          <p:nvPr/>
        </p:nvSpPr>
        <p:spPr>
          <a:xfrm>
            <a:off x="4063521" y="1599377"/>
            <a:ext cx="3044484" cy="276999"/>
          </a:xfrm>
          <a:prstGeom prst="rect">
            <a:avLst/>
          </a:prstGeom>
          <a:noFill/>
        </p:spPr>
        <p:txBody>
          <a:bodyPr wrap="square" rtlCol="0">
            <a:spAutoFit/>
          </a:bodyPr>
          <a:lstStyle/>
          <a:p>
            <a:pPr algn="ctr"/>
            <a:r>
              <a:rPr lang="en-US" sz="1200" b="1" dirty="0" smtClean="0">
                <a:solidFill>
                  <a:srgbClr val="1D4A84"/>
                </a:solidFill>
                <a:latin typeface="Helvetica" pitchFamily="2" charset="0"/>
                <a:cs typeface="Poppins" panose="00000500000000000000" pitchFamily="2" charset="0"/>
              </a:rPr>
              <a:t>Monitoring SMEs service</a:t>
            </a:r>
            <a:endParaRPr lang="en-US" sz="1200" b="1" dirty="0">
              <a:solidFill>
                <a:srgbClr val="1D4A84"/>
              </a:solidFill>
              <a:latin typeface="Helvetica" pitchFamily="2" charset="0"/>
              <a:cs typeface="Poppins" panose="00000500000000000000" pitchFamily="2"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263" y="2045415"/>
            <a:ext cx="10287000" cy="4419600"/>
          </a:xfrm>
          <a:prstGeom prst="rect">
            <a:avLst/>
          </a:prstGeom>
        </p:spPr>
      </p:pic>
    </p:spTree>
    <p:extLst>
      <p:ext uri="{BB962C8B-B14F-4D97-AF65-F5344CB8AC3E}">
        <p14:creationId xmlns:p14="http://schemas.microsoft.com/office/powerpoint/2010/main" val="35990266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2E765D7-F32B-9E44-8310-6B710471C734}"/>
              </a:ext>
            </a:extLst>
          </p:cNvPr>
          <p:cNvGrpSpPr/>
          <p:nvPr/>
        </p:nvGrpSpPr>
        <p:grpSpPr>
          <a:xfrm>
            <a:off x="1200947" y="1509321"/>
            <a:ext cx="10156864" cy="5048983"/>
            <a:chOff x="1240246" y="1542888"/>
            <a:chExt cx="6755275" cy="5048983"/>
          </a:xfrm>
        </p:grpSpPr>
        <p:sp>
          <p:nvSpPr>
            <p:cNvPr id="4" name="Google Shape;321;p12">
              <a:extLst>
                <a:ext uri="{FF2B5EF4-FFF2-40B4-BE49-F238E27FC236}">
                  <a16:creationId xmlns:a16="http://schemas.microsoft.com/office/drawing/2014/main" id="{8AB46857-CEA0-9843-A6A2-80E6234F3B11}"/>
                </a:ext>
              </a:extLst>
            </p:cNvPr>
            <p:cNvSpPr/>
            <p:nvPr/>
          </p:nvSpPr>
          <p:spPr>
            <a:xfrm rot="10800000" flipH="1">
              <a:off x="4931048" y="2411064"/>
              <a:ext cx="3064473" cy="3363442"/>
            </a:xfrm>
            <a:prstGeom prst="rect">
              <a:avLst/>
            </a:prstGeom>
            <a:solidFill>
              <a:schemeClr val="bg1">
                <a:lumMod val="95000"/>
              </a:schemeClr>
            </a:solidFill>
            <a:ln w="19050" cap="flat" cmpd="sng">
              <a:no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21;p12">
              <a:extLst>
                <a:ext uri="{FF2B5EF4-FFF2-40B4-BE49-F238E27FC236}">
                  <a16:creationId xmlns:a16="http://schemas.microsoft.com/office/drawing/2014/main" id="{EF4D39AC-1D5F-BD44-93C0-F5A2C9641B31}"/>
                </a:ext>
              </a:extLst>
            </p:cNvPr>
            <p:cNvSpPr/>
            <p:nvPr/>
          </p:nvSpPr>
          <p:spPr>
            <a:xfrm rot="10800000" flipH="1">
              <a:off x="1373659" y="2406776"/>
              <a:ext cx="3064473" cy="3363442"/>
            </a:xfrm>
            <a:prstGeom prst="rect">
              <a:avLst/>
            </a:prstGeom>
            <a:solidFill>
              <a:schemeClr val="bg1">
                <a:lumMod val="95000"/>
              </a:schemeClr>
            </a:solidFill>
            <a:ln w="19050" cap="flat" cmpd="sng">
              <a:no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roup 5">
              <a:extLst>
                <a:ext uri="{FF2B5EF4-FFF2-40B4-BE49-F238E27FC236}">
                  <a16:creationId xmlns:a16="http://schemas.microsoft.com/office/drawing/2014/main" id="{0A44C95D-3872-C44F-B774-19B3700E21BA}"/>
                </a:ext>
              </a:extLst>
            </p:cNvPr>
            <p:cNvGrpSpPr/>
            <p:nvPr/>
          </p:nvGrpSpPr>
          <p:grpSpPr>
            <a:xfrm>
              <a:off x="1240246" y="1542888"/>
              <a:ext cx="6627142" cy="5048983"/>
              <a:chOff x="1240246" y="2091528"/>
              <a:chExt cx="6627142" cy="5048983"/>
            </a:xfrm>
          </p:grpSpPr>
          <p:grpSp>
            <p:nvGrpSpPr>
              <p:cNvPr id="7" name="Google Shape;318;p12">
                <a:extLst>
                  <a:ext uri="{FF2B5EF4-FFF2-40B4-BE49-F238E27FC236}">
                    <a16:creationId xmlns:a16="http://schemas.microsoft.com/office/drawing/2014/main" id="{0DBF4350-53D8-9244-8A5C-32CB664F5CAF}"/>
                  </a:ext>
                </a:extLst>
              </p:cNvPr>
              <p:cNvGrpSpPr/>
              <p:nvPr/>
            </p:nvGrpSpPr>
            <p:grpSpPr>
              <a:xfrm>
                <a:off x="1240246" y="2605766"/>
                <a:ext cx="6627142" cy="4534745"/>
                <a:chOff x="1509775" y="2488450"/>
                <a:chExt cx="4224800" cy="2890897"/>
              </a:xfrm>
            </p:grpSpPr>
            <p:sp>
              <p:nvSpPr>
                <p:cNvPr id="18" name="Google Shape;319;p12">
                  <a:extLst>
                    <a:ext uri="{FF2B5EF4-FFF2-40B4-BE49-F238E27FC236}">
                      <a16:creationId xmlns:a16="http://schemas.microsoft.com/office/drawing/2014/main" id="{E805D3C2-6DD0-224D-A43E-D409EB0699B7}"/>
                    </a:ext>
                  </a:extLst>
                </p:cNvPr>
                <p:cNvSpPr/>
                <p:nvPr/>
              </p:nvSpPr>
              <p:spPr>
                <a:xfrm rot="10800000" flipH="1">
                  <a:off x="3780975" y="2781524"/>
                  <a:ext cx="1953600" cy="2597823"/>
                </a:xfrm>
                <a:prstGeom prst="rect">
                  <a:avLst/>
                </a:prstGeom>
                <a:solidFill>
                  <a:schemeClr val="bg1"/>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21;p12">
                  <a:extLst>
                    <a:ext uri="{FF2B5EF4-FFF2-40B4-BE49-F238E27FC236}">
                      <a16:creationId xmlns:a16="http://schemas.microsoft.com/office/drawing/2014/main" id="{35651A0F-C7B3-CA46-84A5-B437B6903183}"/>
                    </a:ext>
                  </a:extLst>
                </p:cNvPr>
                <p:cNvSpPr/>
                <p:nvPr/>
              </p:nvSpPr>
              <p:spPr>
                <a:xfrm rot="10800000" flipH="1">
                  <a:off x="1509775" y="2781523"/>
                  <a:ext cx="1953600" cy="2597822"/>
                </a:xfrm>
                <a:prstGeom prst="rect">
                  <a:avLst/>
                </a:prstGeom>
                <a:solidFill>
                  <a:schemeClr val="bg1"/>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324;p12">
                  <a:extLst>
                    <a:ext uri="{FF2B5EF4-FFF2-40B4-BE49-F238E27FC236}">
                      <a16:creationId xmlns:a16="http://schemas.microsoft.com/office/drawing/2014/main" id="{A473B2C3-9734-0746-9E84-C4898CE39828}"/>
                    </a:ext>
                  </a:extLst>
                </p:cNvPr>
                <p:cNvCxnSpPr/>
                <p:nvPr/>
              </p:nvCxnSpPr>
              <p:spPr>
                <a:xfrm>
                  <a:off x="4757775" y="2488450"/>
                  <a:ext cx="0" cy="536400"/>
                </a:xfrm>
                <a:prstGeom prst="straightConnector1">
                  <a:avLst/>
                </a:prstGeom>
                <a:noFill/>
                <a:ln w="19050" cap="flat" cmpd="sng">
                  <a:solidFill>
                    <a:schemeClr val="tx1"/>
                  </a:solidFill>
                  <a:prstDash val="solid"/>
                  <a:round/>
                  <a:headEnd type="none" w="med" len="med"/>
                  <a:tailEnd type="diamond" w="med" len="med"/>
                </a:ln>
              </p:spPr>
            </p:cxnSp>
          </p:grpSp>
          <p:sp>
            <p:nvSpPr>
              <p:cNvPr id="8" name="Google Shape;323;p12">
                <a:extLst>
                  <a:ext uri="{FF2B5EF4-FFF2-40B4-BE49-F238E27FC236}">
                    <a16:creationId xmlns:a16="http://schemas.microsoft.com/office/drawing/2014/main" id="{3CDB3B62-B5EC-9D43-BB42-00E751F20113}"/>
                  </a:ext>
                </a:extLst>
              </p:cNvPr>
              <p:cNvSpPr/>
              <p:nvPr/>
            </p:nvSpPr>
            <p:spPr>
              <a:xfrm>
                <a:off x="1373658" y="2091528"/>
                <a:ext cx="2931061" cy="514237"/>
              </a:xfrm>
              <a:prstGeom prst="rect">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a:noFill/>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55;p12">
                <a:extLst>
                  <a:ext uri="{FF2B5EF4-FFF2-40B4-BE49-F238E27FC236}">
                    <a16:creationId xmlns:a16="http://schemas.microsoft.com/office/drawing/2014/main" id="{10EBB9A6-136B-114F-9661-984FA9BA8A6D}"/>
                  </a:ext>
                </a:extLst>
              </p:cNvPr>
              <p:cNvSpPr/>
              <p:nvPr/>
            </p:nvSpPr>
            <p:spPr>
              <a:xfrm>
                <a:off x="4931047" y="2091528"/>
                <a:ext cx="2936340" cy="514237"/>
              </a:xfrm>
              <a:prstGeom prst="rect">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a:noFill/>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324;p12">
                <a:extLst>
                  <a:ext uri="{FF2B5EF4-FFF2-40B4-BE49-F238E27FC236}">
                    <a16:creationId xmlns:a16="http://schemas.microsoft.com/office/drawing/2014/main" id="{7464A991-071B-DE48-AED1-CEF4795A9AFD}"/>
                  </a:ext>
                </a:extLst>
              </p:cNvPr>
              <p:cNvCxnSpPr/>
              <p:nvPr/>
            </p:nvCxnSpPr>
            <p:spPr>
              <a:xfrm>
                <a:off x="2749036" y="2605766"/>
                <a:ext cx="0" cy="841412"/>
              </a:xfrm>
              <a:prstGeom prst="straightConnector1">
                <a:avLst/>
              </a:prstGeom>
              <a:noFill/>
              <a:ln w="19050" cap="flat" cmpd="sng">
                <a:solidFill>
                  <a:schemeClr val="tx1"/>
                </a:solidFill>
                <a:prstDash val="solid"/>
                <a:round/>
                <a:headEnd type="none" w="med" len="med"/>
                <a:tailEnd type="diamond" w="med" len="med"/>
              </a:ln>
            </p:spPr>
          </p:cxnSp>
          <p:sp>
            <p:nvSpPr>
              <p:cNvPr id="12" name="TextBox 11">
                <a:extLst>
                  <a:ext uri="{FF2B5EF4-FFF2-40B4-BE49-F238E27FC236}">
                    <a16:creationId xmlns:a16="http://schemas.microsoft.com/office/drawing/2014/main" id="{8788FAF9-B90C-CE41-B25B-4EC1A05DE6EB}"/>
                  </a:ext>
                </a:extLst>
              </p:cNvPr>
              <p:cNvSpPr txBox="1"/>
              <p:nvPr/>
            </p:nvSpPr>
            <p:spPr>
              <a:xfrm>
                <a:off x="1640055" y="2210147"/>
                <a:ext cx="2264856" cy="276999"/>
              </a:xfrm>
              <a:prstGeom prst="rect">
                <a:avLst/>
              </a:prstGeom>
              <a:noFill/>
            </p:spPr>
            <p:txBody>
              <a:bodyPr wrap="square" rtlCol="0">
                <a:spAutoFit/>
              </a:bodyPr>
              <a:lstStyle/>
              <a:p>
                <a:pPr algn="ctr"/>
                <a:r>
                  <a:rPr lang="en-MY" sz="1200" b="1" dirty="0">
                    <a:solidFill>
                      <a:schemeClr val="bg1"/>
                    </a:solidFill>
                    <a:latin typeface="Helvetica" pitchFamily="2" charset="0"/>
                    <a:cs typeface="Arial" panose="020B0604020202020204" pitchFamily="34" charset="0"/>
                  </a:rPr>
                  <a:t>Admin</a:t>
                </a:r>
              </a:p>
            </p:txBody>
          </p:sp>
          <p:sp>
            <p:nvSpPr>
              <p:cNvPr id="13" name="TextBox 12">
                <a:extLst>
                  <a:ext uri="{FF2B5EF4-FFF2-40B4-BE49-F238E27FC236}">
                    <a16:creationId xmlns:a16="http://schemas.microsoft.com/office/drawing/2014/main" id="{7D377CF4-C42D-FC48-A85F-D3CB549D7FAC}"/>
                  </a:ext>
                </a:extLst>
              </p:cNvPr>
              <p:cNvSpPr txBox="1"/>
              <p:nvPr/>
            </p:nvSpPr>
            <p:spPr>
              <a:xfrm>
                <a:off x="5202724" y="2210147"/>
                <a:ext cx="2264856" cy="276999"/>
              </a:xfrm>
              <a:prstGeom prst="rect">
                <a:avLst/>
              </a:prstGeom>
              <a:noFill/>
            </p:spPr>
            <p:txBody>
              <a:bodyPr wrap="square" rtlCol="0">
                <a:spAutoFit/>
              </a:bodyPr>
              <a:lstStyle/>
              <a:p>
                <a:pPr algn="ctr"/>
                <a:r>
                  <a:rPr lang="en-MY" sz="1200" b="1" dirty="0">
                    <a:solidFill>
                      <a:schemeClr val="bg1"/>
                    </a:solidFill>
                    <a:latin typeface="Helvetica" pitchFamily="2" charset="0"/>
                    <a:cs typeface="Arial" panose="020B0604020202020204" pitchFamily="34" charset="0"/>
                  </a:rPr>
                  <a:t>Authorization Partner</a:t>
                </a:r>
              </a:p>
            </p:txBody>
          </p:sp>
          <p:sp>
            <p:nvSpPr>
              <p:cNvPr id="15" name="Rectangle 14">
                <a:extLst>
                  <a:ext uri="{FF2B5EF4-FFF2-40B4-BE49-F238E27FC236}">
                    <a16:creationId xmlns:a16="http://schemas.microsoft.com/office/drawing/2014/main" id="{28C9E95C-DF7A-0846-85B7-E09541D19D2F}"/>
                  </a:ext>
                </a:extLst>
              </p:cNvPr>
              <p:cNvSpPr/>
              <p:nvPr/>
            </p:nvSpPr>
            <p:spPr>
              <a:xfrm>
                <a:off x="1309402" y="3783346"/>
                <a:ext cx="2933138" cy="2141292"/>
              </a:xfrm>
              <a:prstGeom prst="rect">
                <a:avLst/>
              </a:prstGeom>
            </p:spPr>
            <p:txBody>
              <a:bodyPr wrap="square">
                <a:spAutoFit/>
              </a:bodyPr>
              <a:lstStyle/>
              <a:p>
                <a:pPr>
                  <a:lnSpc>
                    <a:spcPct val="150000"/>
                  </a:lnSpc>
                </a:pPr>
                <a:r>
                  <a:rPr lang="en-US" sz="1000" dirty="0">
                    <a:latin typeface="Helvetica" pitchFamily="2" charset="0"/>
                    <a:cs typeface="Arial" panose="020B0604020202020204" pitchFamily="34" charset="0"/>
                  </a:rPr>
                  <a:t>Dashboard  70%</a:t>
                </a:r>
              </a:p>
              <a:p>
                <a:pPr>
                  <a:lnSpc>
                    <a:spcPct val="150000"/>
                  </a:lnSpc>
                </a:pPr>
                <a:r>
                  <a:rPr lang="en-US" sz="1000" dirty="0">
                    <a:latin typeface="Helvetica" pitchFamily="2" charset="0"/>
                    <a:cs typeface="Arial" panose="020B0604020202020204" pitchFamily="34" charset="0"/>
                  </a:rPr>
                  <a:t>SME Preliminary Assessment &amp; Scoring 60%</a:t>
                </a:r>
              </a:p>
              <a:p>
                <a:pPr>
                  <a:lnSpc>
                    <a:spcPct val="150000"/>
                  </a:lnSpc>
                </a:pPr>
                <a:r>
                  <a:rPr lang="en-US" sz="1000" dirty="0">
                    <a:latin typeface="Helvetica" pitchFamily="2" charset="0"/>
                    <a:cs typeface="Arial" panose="020B0604020202020204" pitchFamily="34" charset="0"/>
                  </a:rPr>
                  <a:t>PGPKS </a:t>
                </a:r>
                <a:r>
                  <a:rPr lang="en-US" sz="1000" dirty="0" err="1">
                    <a:latin typeface="Helvetica" pitchFamily="2" charset="0"/>
                    <a:cs typeface="Arial" panose="020B0604020202020204" pitchFamily="34" charset="0"/>
                  </a:rPr>
                  <a:t>Programme</a:t>
                </a:r>
                <a:r>
                  <a:rPr lang="en-US" sz="1000" dirty="0">
                    <a:latin typeface="Helvetica" pitchFamily="2" charset="0"/>
                    <a:cs typeface="Arial" panose="020B0604020202020204" pitchFamily="34" charset="0"/>
                  </a:rPr>
                  <a:t> 5%</a:t>
                </a:r>
              </a:p>
              <a:p>
                <a:pPr>
                  <a:lnSpc>
                    <a:spcPct val="150000"/>
                  </a:lnSpc>
                </a:pPr>
                <a:r>
                  <a:rPr lang="en-US" sz="1000" dirty="0">
                    <a:latin typeface="Helvetica" pitchFamily="2" charset="0"/>
                    <a:cs typeface="Arial" panose="020B0604020202020204" pitchFamily="34" charset="0"/>
                  </a:rPr>
                  <a:t>SME Information 90%</a:t>
                </a:r>
              </a:p>
              <a:p>
                <a:pPr>
                  <a:lnSpc>
                    <a:spcPct val="150000"/>
                  </a:lnSpc>
                </a:pPr>
                <a:r>
                  <a:rPr lang="en-US" sz="1000" dirty="0">
                    <a:latin typeface="Helvetica" pitchFamily="2" charset="0"/>
                    <a:cs typeface="Arial" panose="020B0604020202020204" pitchFamily="34" charset="0"/>
                  </a:rPr>
                  <a:t>Authorization Partner Information  80%</a:t>
                </a:r>
              </a:p>
              <a:p>
                <a:pPr>
                  <a:lnSpc>
                    <a:spcPct val="150000"/>
                  </a:lnSpc>
                </a:pPr>
                <a:r>
                  <a:rPr lang="en-US" sz="1000" dirty="0">
                    <a:latin typeface="Helvetica" pitchFamily="2" charset="0"/>
                    <a:cs typeface="Arial" panose="020B0604020202020204" pitchFamily="34" charset="0"/>
                  </a:rPr>
                  <a:t>Upcoming Services 90%</a:t>
                </a:r>
              </a:p>
              <a:p>
                <a:pPr>
                  <a:lnSpc>
                    <a:spcPct val="150000"/>
                  </a:lnSpc>
                </a:pPr>
                <a:r>
                  <a:rPr lang="en-US" sz="1000" dirty="0">
                    <a:latin typeface="Helvetica" pitchFamily="2" charset="0"/>
                    <a:cs typeface="Arial" panose="020B0604020202020204" pitchFamily="34" charset="0"/>
                  </a:rPr>
                  <a:t>Report 5%</a:t>
                </a:r>
              </a:p>
              <a:p>
                <a:pPr>
                  <a:lnSpc>
                    <a:spcPct val="150000"/>
                  </a:lnSpc>
                </a:pPr>
                <a:endParaRPr lang="en-US" sz="1000" dirty="0">
                  <a:latin typeface="Helvetica" pitchFamily="2" charset="0"/>
                  <a:cs typeface="Arial" panose="020B0604020202020204" pitchFamily="34" charset="0"/>
                </a:endParaRPr>
              </a:p>
              <a:p>
                <a:pPr>
                  <a:lnSpc>
                    <a:spcPct val="150000"/>
                  </a:lnSpc>
                </a:pPr>
                <a:endParaRPr lang="en-US" sz="1000" dirty="0">
                  <a:latin typeface="Helvetica" pitchFamily="2" charset="0"/>
                  <a:cs typeface="Arial" panose="020B0604020202020204" pitchFamily="34" charset="0"/>
                </a:endParaRPr>
              </a:p>
            </p:txBody>
          </p:sp>
          <p:sp>
            <p:nvSpPr>
              <p:cNvPr id="16" name="Rectangle 15">
                <a:extLst>
                  <a:ext uri="{FF2B5EF4-FFF2-40B4-BE49-F238E27FC236}">
                    <a16:creationId xmlns:a16="http://schemas.microsoft.com/office/drawing/2014/main" id="{0D9456EE-2EFC-5546-B86A-B365A531FAF2}"/>
                  </a:ext>
                </a:extLst>
              </p:cNvPr>
              <p:cNvSpPr/>
              <p:nvPr/>
            </p:nvSpPr>
            <p:spPr>
              <a:xfrm>
                <a:off x="4868582" y="3783346"/>
                <a:ext cx="2933138" cy="987130"/>
              </a:xfrm>
              <a:prstGeom prst="rect">
                <a:avLst/>
              </a:prstGeom>
            </p:spPr>
            <p:txBody>
              <a:bodyPr wrap="square">
                <a:spAutoFit/>
              </a:bodyPr>
              <a:lstStyle/>
              <a:p>
                <a:pPr>
                  <a:lnSpc>
                    <a:spcPct val="150000"/>
                  </a:lnSpc>
                </a:pPr>
                <a:r>
                  <a:rPr lang="en-US" sz="1000" dirty="0">
                    <a:latin typeface="Helvetica" pitchFamily="2" charset="0"/>
                    <a:cs typeface="Arial" panose="020B0604020202020204" pitchFamily="34" charset="0"/>
                  </a:rPr>
                  <a:t>Dashboard 5%  </a:t>
                </a:r>
              </a:p>
              <a:p>
                <a:pPr>
                  <a:lnSpc>
                    <a:spcPct val="150000"/>
                  </a:lnSpc>
                </a:pPr>
                <a:r>
                  <a:rPr lang="en-US" sz="1000" dirty="0">
                    <a:latin typeface="Helvetica" pitchFamily="2" charset="0"/>
                    <a:cs typeface="Arial" panose="020B0604020202020204" pitchFamily="34" charset="0"/>
                  </a:rPr>
                  <a:t>Event 10%</a:t>
                </a:r>
              </a:p>
              <a:p>
                <a:pPr>
                  <a:lnSpc>
                    <a:spcPct val="150000"/>
                  </a:lnSpc>
                </a:pPr>
                <a:r>
                  <a:rPr lang="en-US" sz="1000" dirty="0">
                    <a:latin typeface="Helvetica" pitchFamily="2" charset="0"/>
                    <a:cs typeface="Arial" panose="020B0604020202020204" pitchFamily="34" charset="0"/>
                  </a:rPr>
                  <a:t>Profile 5%</a:t>
                </a:r>
              </a:p>
              <a:p>
                <a:pPr>
                  <a:lnSpc>
                    <a:spcPct val="150000"/>
                  </a:lnSpc>
                </a:pPr>
                <a:r>
                  <a:rPr lang="en-US" sz="1000" dirty="0">
                    <a:latin typeface="Helvetica" pitchFamily="2" charset="0"/>
                    <a:cs typeface="Arial" panose="020B0604020202020204" pitchFamily="34" charset="0"/>
                  </a:rPr>
                  <a:t>Report 5%</a:t>
                </a:r>
              </a:p>
            </p:txBody>
          </p:sp>
        </p:grpSp>
      </p:grpSp>
      <p:sp>
        <p:nvSpPr>
          <p:cNvPr id="23" name="TextBox 22">
            <a:extLst>
              <a:ext uri="{FF2B5EF4-FFF2-40B4-BE49-F238E27FC236}">
                <a16:creationId xmlns:a16="http://schemas.microsoft.com/office/drawing/2014/main" id="{E04C57E2-7862-B04E-AA2A-621A0184FFDD}"/>
              </a:ext>
            </a:extLst>
          </p:cNvPr>
          <p:cNvSpPr txBox="1"/>
          <p:nvPr/>
        </p:nvSpPr>
        <p:spPr>
          <a:xfrm flipH="1">
            <a:off x="503697" y="299696"/>
            <a:ext cx="7945438" cy="646331"/>
          </a:xfrm>
          <a:prstGeom prst="rect">
            <a:avLst/>
          </a:prstGeom>
          <a:noFill/>
        </p:spPr>
        <p:txBody>
          <a:bodyPr wrap="square" rtlCol="0">
            <a:spAutoFit/>
          </a:bodyPr>
          <a:lstStyle/>
          <a:p>
            <a:r>
              <a:rPr lang="en-US" sz="3600" b="1" dirty="0">
                <a:solidFill>
                  <a:srgbClr val="FF862A"/>
                </a:solidFill>
                <a:latin typeface="Helvetica" pitchFamily="2" charset="0"/>
              </a:rPr>
              <a:t>Detail list of deliverables/outputs</a:t>
            </a:r>
            <a:endParaRPr lang="en-ID" sz="3600" dirty="0">
              <a:solidFill>
                <a:srgbClr val="FF862A"/>
              </a:solidFill>
              <a:latin typeface="Helvetica" pitchFamily="2" charset="0"/>
            </a:endParaRPr>
          </a:p>
        </p:txBody>
      </p:sp>
      <p:sp>
        <p:nvSpPr>
          <p:cNvPr id="24" name="TextBox 23">
            <a:extLst>
              <a:ext uri="{FF2B5EF4-FFF2-40B4-BE49-F238E27FC236}">
                <a16:creationId xmlns:a16="http://schemas.microsoft.com/office/drawing/2014/main" id="{7E28C9FE-987C-7640-841D-7E86229F648C}"/>
              </a:ext>
            </a:extLst>
          </p:cNvPr>
          <p:cNvSpPr txBox="1"/>
          <p:nvPr/>
        </p:nvSpPr>
        <p:spPr>
          <a:xfrm>
            <a:off x="503699" y="923234"/>
            <a:ext cx="5957080" cy="400110"/>
          </a:xfrm>
          <a:prstGeom prst="rect">
            <a:avLst/>
          </a:prstGeom>
          <a:noFill/>
        </p:spPr>
        <p:txBody>
          <a:bodyPr wrap="none" rtlCol="0">
            <a:spAutoFit/>
          </a:bodyPr>
          <a:lstStyle/>
          <a:p>
            <a:r>
              <a:rPr lang="en-US" sz="2000" dirty="0">
                <a:solidFill>
                  <a:srgbClr val="1D4A84"/>
                </a:solidFill>
                <a:latin typeface="Helvetica" pitchFamily="2" charset="0"/>
              </a:rPr>
              <a:t>List all deliverable task with percentage completion</a:t>
            </a:r>
            <a:endParaRPr lang="en-ID" sz="2000" dirty="0">
              <a:solidFill>
                <a:srgbClr val="1D4A84"/>
              </a:solidFill>
              <a:latin typeface="Helvetica" pitchFamily="2" charset="0"/>
            </a:endParaRPr>
          </a:p>
        </p:txBody>
      </p:sp>
    </p:spTree>
    <p:extLst>
      <p:ext uri="{BB962C8B-B14F-4D97-AF65-F5344CB8AC3E}">
        <p14:creationId xmlns:p14="http://schemas.microsoft.com/office/powerpoint/2010/main" val="31458085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579030F-605F-1E47-897B-0ED03295414E}"/>
              </a:ext>
            </a:extLst>
          </p:cNvPr>
          <p:cNvSpPr/>
          <p:nvPr/>
        </p:nvSpPr>
        <p:spPr>
          <a:xfrm rot="5400000">
            <a:off x="5219700" y="-4527550"/>
            <a:ext cx="738188" cy="11177588"/>
          </a:xfrm>
          <a:prstGeom prst="rect">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latin typeface="Helvetica" pitchFamily="2" charset="0"/>
            </a:endParaRPr>
          </a:p>
        </p:txBody>
      </p:sp>
      <p:sp>
        <p:nvSpPr>
          <p:cNvPr id="15" name="Rectangle 14">
            <a:extLst>
              <a:ext uri="{FF2B5EF4-FFF2-40B4-BE49-F238E27FC236}">
                <a16:creationId xmlns:a16="http://schemas.microsoft.com/office/drawing/2014/main" id="{480603EB-F3F3-FB4E-8374-4099D57A2C17}"/>
              </a:ext>
            </a:extLst>
          </p:cNvPr>
          <p:cNvSpPr/>
          <p:nvPr/>
        </p:nvSpPr>
        <p:spPr>
          <a:xfrm>
            <a:off x="11541125" y="692150"/>
            <a:ext cx="46038" cy="738188"/>
          </a:xfrm>
          <a:prstGeom prst="rect">
            <a:avLst/>
          </a:prstGeom>
          <a:solidFill>
            <a:srgbClr val="FF862A"/>
          </a:solidFill>
          <a:ln>
            <a:solidFill>
              <a:srgbClr val="FF862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latin typeface="Helvetica" pitchFamily="2" charset="0"/>
            </a:endParaRPr>
          </a:p>
        </p:txBody>
      </p:sp>
      <p:sp>
        <p:nvSpPr>
          <p:cNvPr id="16" name="TextBox 15">
            <a:extLst>
              <a:ext uri="{FF2B5EF4-FFF2-40B4-BE49-F238E27FC236}">
                <a16:creationId xmlns:a16="http://schemas.microsoft.com/office/drawing/2014/main" id="{ADFFF215-7B4D-754C-A6BA-C133DEF349F5}"/>
              </a:ext>
            </a:extLst>
          </p:cNvPr>
          <p:cNvSpPr txBox="1">
            <a:spLocks noChangeArrowheads="1"/>
          </p:cNvSpPr>
          <p:nvPr/>
        </p:nvSpPr>
        <p:spPr bwMode="auto">
          <a:xfrm>
            <a:off x="508000" y="861189"/>
            <a:ext cx="101555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Roboto" panose="02000000000000000000" pitchFamily="2" charset="0"/>
              </a:defRPr>
            </a:lvl1pPr>
            <a:lvl2pPr marL="742950" indent="-285750">
              <a:defRPr>
                <a:solidFill>
                  <a:schemeClr val="tx1"/>
                </a:solidFill>
                <a:latin typeface="Roboto" panose="02000000000000000000" pitchFamily="2" charset="0"/>
              </a:defRPr>
            </a:lvl2pPr>
            <a:lvl3pPr marL="1143000" indent="-228600">
              <a:defRPr>
                <a:solidFill>
                  <a:schemeClr val="tx1"/>
                </a:solidFill>
                <a:latin typeface="Roboto" panose="02000000000000000000" pitchFamily="2" charset="0"/>
              </a:defRPr>
            </a:lvl3pPr>
            <a:lvl4pPr marL="1600200" indent="-228600">
              <a:defRPr>
                <a:solidFill>
                  <a:schemeClr val="tx1"/>
                </a:solidFill>
                <a:latin typeface="Roboto" panose="02000000000000000000" pitchFamily="2" charset="0"/>
              </a:defRPr>
            </a:lvl4pPr>
            <a:lvl5pPr marL="2057400" indent="-228600">
              <a:defRPr>
                <a:solidFill>
                  <a:schemeClr val="tx1"/>
                </a:solidFill>
                <a:latin typeface="Roboto" panose="02000000000000000000" pitchFamily="2" charset="0"/>
              </a:defRPr>
            </a:lvl5pPr>
            <a:lvl6pPr marL="2514600" indent="-228600" eaLnBrk="0" fontAlgn="base" hangingPunct="0">
              <a:spcBef>
                <a:spcPct val="0"/>
              </a:spcBef>
              <a:spcAft>
                <a:spcPct val="0"/>
              </a:spcAft>
              <a:defRPr>
                <a:solidFill>
                  <a:schemeClr val="tx1"/>
                </a:solidFill>
                <a:latin typeface="Roboto" panose="02000000000000000000" pitchFamily="2" charset="0"/>
              </a:defRPr>
            </a:lvl6pPr>
            <a:lvl7pPr marL="2971800" indent="-228600" eaLnBrk="0" fontAlgn="base" hangingPunct="0">
              <a:spcBef>
                <a:spcPct val="0"/>
              </a:spcBef>
              <a:spcAft>
                <a:spcPct val="0"/>
              </a:spcAft>
              <a:defRPr>
                <a:solidFill>
                  <a:schemeClr val="tx1"/>
                </a:solidFill>
                <a:latin typeface="Roboto" panose="02000000000000000000" pitchFamily="2" charset="0"/>
              </a:defRPr>
            </a:lvl7pPr>
            <a:lvl8pPr marL="3429000" indent="-228600" eaLnBrk="0" fontAlgn="base" hangingPunct="0">
              <a:spcBef>
                <a:spcPct val="0"/>
              </a:spcBef>
              <a:spcAft>
                <a:spcPct val="0"/>
              </a:spcAft>
              <a:defRPr>
                <a:solidFill>
                  <a:schemeClr val="tx1"/>
                </a:solidFill>
                <a:latin typeface="Roboto" panose="02000000000000000000" pitchFamily="2" charset="0"/>
              </a:defRPr>
            </a:lvl8pPr>
            <a:lvl9pPr marL="3886200" indent="-228600" eaLnBrk="0" fontAlgn="base" hangingPunct="0">
              <a:spcBef>
                <a:spcPct val="0"/>
              </a:spcBef>
              <a:spcAft>
                <a:spcPct val="0"/>
              </a:spcAft>
              <a:defRPr>
                <a:solidFill>
                  <a:schemeClr val="tx1"/>
                </a:solidFill>
                <a:latin typeface="Roboto" panose="02000000000000000000" pitchFamily="2" charset="0"/>
              </a:defRPr>
            </a:lvl9pPr>
          </a:lstStyle>
          <a:p>
            <a:r>
              <a:rPr lang="en-US" altLang="en-US" sz="2000" b="1" dirty="0">
                <a:solidFill>
                  <a:schemeClr val="bg1"/>
                </a:solidFill>
                <a:latin typeface="Helvetica" pitchFamily="2" charset="0"/>
                <a:cs typeface="Poppins" panose="00000500000000000000" pitchFamily="2" charset="0"/>
              </a:rPr>
              <a:t>New </a:t>
            </a:r>
            <a:r>
              <a:rPr lang="en-US" altLang="en-US" sz="2000" b="1" dirty="0" smtClean="0">
                <a:solidFill>
                  <a:schemeClr val="bg1"/>
                </a:solidFill>
                <a:latin typeface="Helvetica" pitchFamily="2" charset="0"/>
                <a:cs typeface="Poppins" panose="00000500000000000000" pitchFamily="2" charset="0"/>
              </a:rPr>
              <a:t>Knowledge</a:t>
            </a:r>
            <a:endParaRPr lang="en-ID" altLang="en-US" sz="2000" b="1" dirty="0">
              <a:solidFill>
                <a:schemeClr val="bg1"/>
              </a:solidFill>
              <a:latin typeface="Helvetica" pitchFamily="2" charset="0"/>
              <a:cs typeface="Poppins" panose="00000500000000000000" pitchFamily="2" charset="0"/>
            </a:endParaRPr>
          </a:p>
        </p:txBody>
      </p:sp>
      <p:grpSp>
        <p:nvGrpSpPr>
          <p:cNvPr id="23" name="Group 22">
            <a:extLst>
              <a:ext uri="{FF2B5EF4-FFF2-40B4-BE49-F238E27FC236}">
                <a16:creationId xmlns:a16="http://schemas.microsoft.com/office/drawing/2014/main" id="{9DFEF767-781F-EC49-ACBF-0B2E1155356B}"/>
              </a:ext>
            </a:extLst>
          </p:cNvPr>
          <p:cNvGrpSpPr/>
          <p:nvPr/>
        </p:nvGrpSpPr>
        <p:grpSpPr>
          <a:xfrm>
            <a:off x="1587655" y="2329315"/>
            <a:ext cx="9016689" cy="3222138"/>
            <a:chOff x="1225642" y="2213701"/>
            <a:chExt cx="9016689" cy="3222138"/>
          </a:xfrm>
        </p:grpSpPr>
        <p:sp>
          <p:nvSpPr>
            <p:cNvPr id="2" name="Google Shape;170;p26">
              <a:extLst>
                <a:ext uri="{FF2B5EF4-FFF2-40B4-BE49-F238E27FC236}">
                  <a16:creationId xmlns:a16="http://schemas.microsoft.com/office/drawing/2014/main" id="{31764E8E-D738-8045-9632-809BD33A8DC2}"/>
                </a:ext>
              </a:extLst>
            </p:cNvPr>
            <p:cNvSpPr/>
            <p:nvPr/>
          </p:nvSpPr>
          <p:spPr>
            <a:xfrm>
              <a:off x="1225642" y="2213701"/>
              <a:ext cx="2537061" cy="2148092"/>
            </a:xfrm>
            <a:prstGeom prst="hexagon">
              <a:avLst>
                <a:gd name="adj" fmla="val 25000"/>
                <a:gd name="vf" fmla="val 115470"/>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 name="Google Shape;170;p26">
              <a:extLst>
                <a:ext uri="{FF2B5EF4-FFF2-40B4-BE49-F238E27FC236}">
                  <a16:creationId xmlns:a16="http://schemas.microsoft.com/office/drawing/2014/main" id="{CE764B4A-92E3-A045-BD77-A708F780DF9C}"/>
                </a:ext>
              </a:extLst>
            </p:cNvPr>
            <p:cNvSpPr/>
            <p:nvPr/>
          </p:nvSpPr>
          <p:spPr>
            <a:xfrm>
              <a:off x="3385518" y="3287747"/>
              <a:ext cx="2537061" cy="2148092"/>
            </a:xfrm>
            <a:prstGeom prst="hexagon">
              <a:avLst>
                <a:gd name="adj" fmla="val 25000"/>
                <a:gd name="vf" fmla="val 115470"/>
              </a:avLst>
            </a:prstGeom>
            <a:noFill/>
            <a:ln w="19050">
              <a:solidFill>
                <a:srgbClr val="FF862A"/>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 name="Google Shape;170;p26">
              <a:extLst>
                <a:ext uri="{FF2B5EF4-FFF2-40B4-BE49-F238E27FC236}">
                  <a16:creationId xmlns:a16="http://schemas.microsoft.com/office/drawing/2014/main" id="{8BCCA211-BEC8-7A40-B9E5-71C80BEA5E26}"/>
                </a:ext>
              </a:extLst>
            </p:cNvPr>
            <p:cNvSpPr/>
            <p:nvPr/>
          </p:nvSpPr>
          <p:spPr>
            <a:xfrm>
              <a:off x="5545394" y="2213701"/>
              <a:ext cx="2537061" cy="2148092"/>
            </a:xfrm>
            <a:prstGeom prst="hexagon">
              <a:avLst>
                <a:gd name="adj" fmla="val 25000"/>
                <a:gd name="vf" fmla="val 115470"/>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 name="Google Shape;170;p26">
              <a:extLst>
                <a:ext uri="{FF2B5EF4-FFF2-40B4-BE49-F238E27FC236}">
                  <a16:creationId xmlns:a16="http://schemas.microsoft.com/office/drawing/2014/main" id="{93641AEF-77F0-284B-B9A0-F5F9882EBB65}"/>
                </a:ext>
              </a:extLst>
            </p:cNvPr>
            <p:cNvSpPr/>
            <p:nvPr/>
          </p:nvSpPr>
          <p:spPr>
            <a:xfrm>
              <a:off x="7705270" y="3287747"/>
              <a:ext cx="2537061" cy="2148092"/>
            </a:xfrm>
            <a:prstGeom prst="hexagon">
              <a:avLst>
                <a:gd name="adj" fmla="val 25000"/>
                <a:gd name="vf" fmla="val 115470"/>
              </a:avLst>
            </a:prstGeom>
            <a:noFill/>
            <a:ln w="19050">
              <a:solidFill>
                <a:srgbClr val="FF862A"/>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24" name="TextBox 23">
            <a:extLst>
              <a:ext uri="{FF2B5EF4-FFF2-40B4-BE49-F238E27FC236}">
                <a16:creationId xmlns:a16="http://schemas.microsoft.com/office/drawing/2014/main" id="{B4279715-6B4F-1943-B914-48E2D57D2488}"/>
              </a:ext>
            </a:extLst>
          </p:cNvPr>
          <p:cNvSpPr txBox="1"/>
          <p:nvPr/>
        </p:nvSpPr>
        <p:spPr>
          <a:xfrm>
            <a:off x="2251841" y="3172528"/>
            <a:ext cx="1208690" cy="646331"/>
          </a:xfrm>
          <a:prstGeom prst="rect">
            <a:avLst/>
          </a:prstGeom>
          <a:noFill/>
        </p:spPr>
        <p:txBody>
          <a:bodyPr wrap="square" rtlCol="0">
            <a:spAutoFit/>
          </a:bodyPr>
          <a:lstStyle/>
          <a:p>
            <a:pPr algn="ctr"/>
            <a:r>
              <a:rPr lang="en-GB" sz="1200" b="1" i="1" dirty="0" smtClean="0">
                <a:solidFill>
                  <a:schemeClr val="bg1"/>
                </a:solidFill>
                <a:latin typeface="Helvetica" pitchFamily="2" charset="0"/>
              </a:rPr>
              <a:t>Folder Structure</a:t>
            </a:r>
          </a:p>
          <a:p>
            <a:pPr algn="ctr"/>
            <a:r>
              <a:rPr lang="en-GB" sz="1200" b="1" i="1" dirty="0" err="1" smtClean="0">
                <a:solidFill>
                  <a:schemeClr val="bg1"/>
                </a:solidFill>
                <a:latin typeface="Helvetica" pitchFamily="2" charset="0"/>
              </a:rPr>
              <a:t>Laravel</a:t>
            </a:r>
            <a:endParaRPr lang="en-GB" sz="1200" b="1" i="1" dirty="0">
              <a:solidFill>
                <a:schemeClr val="bg1"/>
              </a:solidFill>
              <a:latin typeface="Helvetica" pitchFamily="2" charset="0"/>
            </a:endParaRPr>
          </a:p>
        </p:txBody>
      </p:sp>
      <p:sp>
        <p:nvSpPr>
          <p:cNvPr id="25" name="TextBox 24">
            <a:extLst>
              <a:ext uri="{FF2B5EF4-FFF2-40B4-BE49-F238E27FC236}">
                <a16:creationId xmlns:a16="http://schemas.microsoft.com/office/drawing/2014/main" id="{F9E1F7E0-57AE-4C4D-8B53-612B3924E983}"/>
              </a:ext>
            </a:extLst>
          </p:cNvPr>
          <p:cNvSpPr txBox="1"/>
          <p:nvPr/>
        </p:nvSpPr>
        <p:spPr>
          <a:xfrm>
            <a:off x="6571592" y="3125823"/>
            <a:ext cx="1208690" cy="461665"/>
          </a:xfrm>
          <a:prstGeom prst="rect">
            <a:avLst/>
          </a:prstGeom>
          <a:noFill/>
        </p:spPr>
        <p:txBody>
          <a:bodyPr wrap="square" rtlCol="0">
            <a:spAutoFit/>
          </a:bodyPr>
          <a:lstStyle/>
          <a:p>
            <a:pPr algn="ctr"/>
            <a:r>
              <a:rPr lang="en-GB" sz="1200" b="1" i="1" dirty="0">
                <a:solidFill>
                  <a:schemeClr val="bg1"/>
                </a:solidFill>
                <a:latin typeface="Helvetica" pitchFamily="2" charset="0"/>
              </a:rPr>
              <a:t>Database Migration</a:t>
            </a:r>
          </a:p>
        </p:txBody>
      </p:sp>
      <p:sp>
        <p:nvSpPr>
          <p:cNvPr id="26" name="TextBox 25">
            <a:extLst>
              <a:ext uri="{FF2B5EF4-FFF2-40B4-BE49-F238E27FC236}">
                <a16:creationId xmlns:a16="http://schemas.microsoft.com/office/drawing/2014/main" id="{91F5B85B-B2DC-9C4E-9720-DF2C5745AE0C}"/>
              </a:ext>
            </a:extLst>
          </p:cNvPr>
          <p:cNvSpPr txBox="1"/>
          <p:nvPr/>
        </p:nvSpPr>
        <p:spPr>
          <a:xfrm>
            <a:off x="4411717" y="4154241"/>
            <a:ext cx="1208690" cy="646331"/>
          </a:xfrm>
          <a:prstGeom prst="rect">
            <a:avLst/>
          </a:prstGeom>
          <a:noFill/>
        </p:spPr>
        <p:txBody>
          <a:bodyPr wrap="square" rtlCol="0">
            <a:spAutoFit/>
          </a:bodyPr>
          <a:lstStyle/>
          <a:p>
            <a:pPr algn="ctr"/>
            <a:r>
              <a:rPr lang="en-GB" sz="1200" b="1" i="1" dirty="0">
                <a:latin typeface="Helvetica" pitchFamily="2" charset="0"/>
              </a:rPr>
              <a:t>Blade Templating engine</a:t>
            </a:r>
          </a:p>
        </p:txBody>
      </p:sp>
      <p:sp>
        <p:nvSpPr>
          <p:cNvPr id="27" name="TextBox 26">
            <a:extLst>
              <a:ext uri="{FF2B5EF4-FFF2-40B4-BE49-F238E27FC236}">
                <a16:creationId xmlns:a16="http://schemas.microsoft.com/office/drawing/2014/main" id="{562570A1-711E-8D44-A7C5-F084A58332A2}"/>
              </a:ext>
            </a:extLst>
          </p:cNvPr>
          <p:cNvSpPr txBox="1"/>
          <p:nvPr/>
        </p:nvSpPr>
        <p:spPr>
          <a:xfrm>
            <a:off x="8656305" y="4154240"/>
            <a:ext cx="1359016" cy="646331"/>
          </a:xfrm>
          <a:prstGeom prst="rect">
            <a:avLst/>
          </a:prstGeom>
          <a:noFill/>
        </p:spPr>
        <p:txBody>
          <a:bodyPr wrap="square" rtlCol="0">
            <a:spAutoFit/>
          </a:bodyPr>
          <a:lstStyle/>
          <a:p>
            <a:pPr algn="ctr"/>
            <a:r>
              <a:rPr lang="en-GB" sz="1200" b="1" i="1" dirty="0">
                <a:latin typeface="Helvetica" pitchFamily="2" charset="0"/>
              </a:rPr>
              <a:t>Authentication and authorization</a:t>
            </a:r>
          </a:p>
        </p:txBody>
      </p:sp>
    </p:spTree>
    <p:extLst>
      <p:ext uri="{BB962C8B-B14F-4D97-AF65-F5344CB8AC3E}">
        <p14:creationId xmlns:p14="http://schemas.microsoft.com/office/powerpoint/2010/main" val="2038536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579030F-605F-1E47-897B-0ED03295414E}"/>
              </a:ext>
            </a:extLst>
          </p:cNvPr>
          <p:cNvSpPr/>
          <p:nvPr/>
        </p:nvSpPr>
        <p:spPr>
          <a:xfrm rot="5400000">
            <a:off x="5219700" y="-4527550"/>
            <a:ext cx="738188" cy="11177588"/>
          </a:xfrm>
          <a:prstGeom prst="rect">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latin typeface="Helvetica" pitchFamily="2" charset="0"/>
            </a:endParaRPr>
          </a:p>
        </p:txBody>
      </p:sp>
      <p:sp>
        <p:nvSpPr>
          <p:cNvPr id="15" name="Rectangle 14">
            <a:extLst>
              <a:ext uri="{FF2B5EF4-FFF2-40B4-BE49-F238E27FC236}">
                <a16:creationId xmlns:a16="http://schemas.microsoft.com/office/drawing/2014/main" id="{480603EB-F3F3-FB4E-8374-4099D57A2C17}"/>
              </a:ext>
            </a:extLst>
          </p:cNvPr>
          <p:cNvSpPr/>
          <p:nvPr/>
        </p:nvSpPr>
        <p:spPr>
          <a:xfrm>
            <a:off x="11541125" y="692150"/>
            <a:ext cx="46038" cy="738188"/>
          </a:xfrm>
          <a:prstGeom prst="rect">
            <a:avLst/>
          </a:prstGeom>
          <a:solidFill>
            <a:srgbClr val="FF862A"/>
          </a:solidFill>
          <a:ln>
            <a:solidFill>
              <a:srgbClr val="FF862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latin typeface="Helvetica" pitchFamily="2" charset="0"/>
            </a:endParaRPr>
          </a:p>
        </p:txBody>
      </p:sp>
      <p:sp>
        <p:nvSpPr>
          <p:cNvPr id="16" name="TextBox 15">
            <a:extLst>
              <a:ext uri="{FF2B5EF4-FFF2-40B4-BE49-F238E27FC236}">
                <a16:creationId xmlns:a16="http://schemas.microsoft.com/office/drawing/2014/main" id="{ADFFF215-7B4D-754C-A6BA-C133DEF349F5}"/>
              </a:ext>
            </a:extLst>
          </p:cNvPr>
          <p:cNvSpPr txBox="1">
            <a:spLocks noChangeArrowheads="1"/>
          </p:cNvSpPr>
          <p:nvPr/>
        </p:nvSpPr>
        <p:spPr bwMode="auto">
          <a:xfrm>
            <a:off x="508000" y="861189"/>
            <a:ext cx="101555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Roboto" panose="02000000000000000000" pitchFamily="2" charset="0"/>
              </a:defRPr>
            </a:lvl1pPr>
            <a:lvl2pPr marL="742950" indent="-285750">
              <a:defRPr>
                <a:solidFill>
                  <a:schemeClr val="tx1"/>
                </a:solidFill>
                <a:latin typeface="Roboto" panose="02000000000000000000" pitchFamily="2" charset="0"/>
              </a:defRPr>
            </a:lvl2pPr>
            <a:lvl3pPr marL="1143000" indent="-228600">
              <a:defRPr>
                <a:solidFill>
                  <a:schemeClr val="tx1"/>
                </a:solidFill>
                <a:latin typeface="Roboto" panose="02000000000000000000" pitchFamily="2" charset="0"/>
              </a:defRPr>
            </a:lvl3pPr>
            <a:lvl4pPr marL="1600200" indent="-228600">
              <a:defRPr>
                <a:solidFill>
                  <a:schemeClr val="tx1"/>
                </a:solidFill>
                <a:latin typeface="Roboto" panose="02000000000000000000" pitchFamily="2" charset="0"/>
              </a:defRPr>
            </a:lvl4pPr>
            <a:lvl5pPr marL="2057400" indent="-228600">
              <a:defRPr>
                <a:solidFill>
                  <a:schemeClr val="tx1"/>
                </a:solidFill>
                <a:latin typeface="Roboto" panose="02000000000000000000" pitchFamily="2" charset="0"/>
              </a:defRPr>
            </a:lvl5pPr>
            <a:lvl6pPr marL="2514600" indent="-228600" eaLnBrk="0" fontAlgn="base" hangingPunct="0">
              <a:spcBef>
                <a:spcPct val="0"/>
              </a:spcBef>
              <a:spcAft>
                <a:spcPct val="0"/>
              </a:spcAft>
              <a:defRPr>
                <a:solidFill>
                  <a:schemeClr val="tx1"/>
                </a:solidFill>
                <a:latin typeface="Roboto" panose="02000000000000000000" pitchFamily="2" charset="0"/>
              </a:defRPr>
            </a:lvl6pPr>
            <a:lvl7pPr marL="2971800" indent="-228600" eaLnBrk="0" fontAlgn="base" hangingPunct="0">
              <a:spcBef>
                <a:spcPct val="0"/>
              </a:spcBef>
              <a:spcAft>
                <a:spcPct val="0"/>
              </a:spcAft>
              <a:defRPr>
                <a:solidFill>
                  <a:schemeClr val="tx1"/>
                </a:solidFill>
                <a:latin typeface="Roboto" panose="02000000000000000000" pitchFamily="2" charset="0"/>
              </a:defRPr>
            </a:lvl7pPr>
            <a:lvl8pPr marL="3429000" indent="-228600" eaLnBrk="0" fontAlgn="base" hangingPunct="0">
              <a:spcBef>
                <a:spcPct val="0"/>
              </a:spcBef>
              <a:spcAft>
                <a:spcPct val="0"/>
              </a:spcAft>
              <a:defRPr>
                <a:solidFill>
                  <a:schemeClr val="tx1"/>
                </a:solidFill>
                <a:latin typeface="Roboto" panose="02000000000000000000" pitchFamily="2" charset="0"/>
              </a:defRPr>
            </a:lvl8pPr>
            <a:lvl9pPr marL="3886200" indent="-228600" eaLnBrk="0" fontAlgn="base" hangingPunct="0">
              <a:spcBef>
                <a:spcPct val="0"/>
              </a:spcBef>
              <a:spcAft>
                <a:spcPct val="0"/>
              </a:spcAft>
              <a:defRPr>
                <a:solidFill>
                  <a:schemeClr val="tx1"/>
                </a:solidFill>
                <a:latin typeface="Roboto" panose="02000000000000000000" pitchFamily="2" charset="0"/>
              </a:defRPr>
            </a:lvl9pPr>
          </a:lstStyle>
          <a:p>
            <a:r>
              <a:rPr lang="en-US" altLang="en-US" sz="2000" b="1" dirty="0">
                <a:solidFill>
                  <a:schemeClr val="bg1"/>
                </a:solidFill>
                <a:latin typeface="Helvetica" pitchFamily="2" charset="0"/>
                <a:cs typeface="Poppins" panose="00000500000000000000" pitchFamily="2" charset="0"/>
              </a:rPr>
              <a:t>New </a:t>
            </a:r>
            <a:r>
              <a:rPr lang="en-US" altLang="en-US" sz="2000" b="1" dirty="0" smtClean="0">
                <a:solidFill>
                  <a:schemeClr val="bg1"/>
                </a:solidFill>
                <a:latin typeface="Helvetica" pitchFamily="2" charset="0"/>
                <a:cs typeface="Poppins" panose="00000500000000000000" pitchFamily="2" charset="0"/>
              </a:rPr>
              <a:t>Experience</a:t>
            </a:r>
            <a:endParaRPr lang="en-ID" altLang="en-US" sz="2000" b="1" dirty="0">
              <a:solidFill>
                <a:schemeClr val="bg1"/>
              </a:solidFill>
              <a:latin typeface="Helvetica" pitchFamily="2" charset="0"/>
              <a:cs typeface="Poppins" panose="00000500000000000000" pitchFamily="2" charset="0"/>
            </a:endParaRPr>
          </a:p>
        </p:txBody>
      </p:sp>
      <p:grpSp>
        <p:nvGrpSpPr>
          <p:cNvPr id="23" name="Group 22">
            <a:extLst>
              <a:ext uri="{FF2B5EF4-FFF2-40B4-BE49-F238E27FC236}">
                <a16:creationId xmlns:a16="http://schemas.microsoft.com/office/drawing/2014/main" id="{9DFEF767-781F-EC49-ACBF-0B2E1155356B}"/>
              </a:ext>
            </a:extLst>
          </p:cNvPr>
          <p:cNvGrpSpPr/>
          <p:nvPr/>
        </p:nvGrpSpPr>
        <p:grpSpPr>
          <a:xfrm>
            <a:off x="1587655" y="2329315"/>
            <a:ext cx="9016689" cy="3222138"/>
            <a:chOff x="1225642" y="2213701"/>
            <a:chExt cx="9016689" cy="3222138"/>
          </a:xfrm>
        </p:grpSpPr>
        <p:sp>
          <p:nvSpPr>
            <p:cNvPr id="2" name="Google Shape;170;p26">
              <a:extLst>
                <a:ext uri="{FF2B5EF4-FFF2-40B4-BE49-F238E27FC236}">
                  <a16:creationId xmlns:a16="http://schemas.microsoft.com/office/drawing/2014/main" id="{31764E8E-D738-8045-9632-809BD33A8DC2}"/>
                </a:ext>
              </a:extLst>
            </p:cNvPr>
            <p:cNvSpPr/>
            <p:nvPr/>
          </p:nvSpPr>
          <p:spPr>
            <a:xfrm>
              <a:off x="1225642" y="2213701"/>
              <a:ext cx="2537061" cy="2148092"/>
            </a:xfrm>
            <a:prstGeom prst="hexagon">
              <a:avLst>
                <a:gd name="adj" fmla="val 25000"/>
                <a:gd name="vf" fmla="val 115470"/>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 name="Google Shape;170;p26">
              <a:extLst>
                <a:ext uri="{FF2B5EF4-FFF2-40B4-BE49-F238E27FC236}">
                  <a16:creationId xmlns:a16="http://schemas.microsoft.com/office/drawing/2014/main" id="{CE764B4A-92E3-A045-BD77-A708F780DF9C}"/>
                </a:ext>
              </a:extLst>
            </p:cNvPr>
            <p:cNvSpPr/>
            <p:nvPr/>
          </p:nvSpPr>
          <p:spPr>
            <a:xfrm>
              <a:off x="3385518" y="3287747"/>
              <a:ext cx="2537061" cy="2148092"/>
            </a:xfrm>
            <a:prstGeom prst="hexagon">
              <a:avLst>
                <a:gd name="adj" fmla="val 25000"/>
                <a:gd name="vf" fmla="val 115470"/>
              </a:avLst>
            </a:prstGeom>
            <a:noFill/>
            <a:ln w="19050">
              <a:solidFill>
                <a:srgbClr val="FF862A"/>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 name="Google Shape;170;p26">
              <a:extLst>
                <a:ext uri="{FF2B5EF4-FFF2-40B4-BE49-F238E27FC236}">
                  <a16:creationId xmlns:a16="http://schemas.microsoft.com/office/drawing/2014/main" id="{8BCCA211-BEC8-7A40-B9E5-71C80BEA5E26}"/>
                </a:ext>
              </a:extLst>
            </p:cNvPr>
            <p:cNvSpPr/>
            <p:nvPr/>
          </p:nvSpPr>
          <p:spPr>
            <a:xfrm>
              <a:off x="5545394" y="2213701"/>
              <a:ext cx="2537061" cy="2148092"/>
            </a:xfrm>
            <a:prstGeom prst="hexagon">
              <a:avLst>
                <a:gd name="adj" fmla="val 25000"/>
                <a:gd name="vf" fmla="val 115470"/>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 name="Google Shape;170;p26">
              <a:extLst>
                <a:ext uri="{FF2B5EF4-FFF2-40B4-BE49-F238E27FC236}">
                  <a16:creationId xmlns:a16="http://schemas.microsoft.com/office/drawing/2014/main" id="{93641AEF-77F0-284B-B9A0-F5F9882EBB65}"/>
                </a:ext>
              </a:extLst>
            </p:cNvPr>
            <p:cNvSpPr/>
            <p:nvPr/>
          </p:nvSpPr>
          <p:spPr>
            <a:xfrm>
              <a:off x="7705270" y="3287747"/>
              <a:ext cx="2537061" cy="2148092"/>
            </a:xfrm>
            <a:prstGeom prst="hexagon">
              <a:avLst>
                <a:gd name="adj" fmla="val 25000"/>
                <a:gd name="vf" fmla="val 115470"/>
              </a:avLst>
            </a:prstGeom>
            <a:noFill/>
            <a:ln w="19050">
              <a:solidFill>
                <a:srgbClr val="FF862A"/>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24" name="TextBox 23">
            <a:extLst>
              <a:ext uri="{FF2B5EF4-FFF2-40B4-BE49-F238E27FC236}">
                <a16:creationId xmlns:a16="http://schemas.microsoft.com/office/drawing/2014/main" id="{B4279715-6B4F-1943-B914-48E2D57D2488}"/>
              </a:ext>
            </a:extLst>
          </p:cNvPr>
          <p:cNvSpPr txBox="1"/>
          <p:nvPr/>
        </p:nvSpPr>
        <p:spPr>
          <a:xfrm>
            <a:off x="2251841" y="3172528"/>
            <a:ext cx="1208690" cy="646331"/>
          </a:xfrm>
          <a:prstGeom prst="rect">
            <a:avLst/>
          </a:prstGeom>
          <a:noFill/>
        </p:spPr>
        <p:txBody>
          <a:bodyPr wrap="square" rtlCol="0">
            <a:spAutoFit/>
          </a:bodyPr>
          <a:lstStyle/>
          <a:p>
            <a:pPr algn="ctr"/>
            <a:r>
              <a:rPr lang="en-GB" sz="1200" b="1" i="1" dirty="0" smtClean="0">
                <a:solidFill>
                  <a:schemeClr val="bg1"/>
                </a:solidFill>
                <a:latin typeface="Helvetica" pitchFamily="2" charset="0"/>
              </a:rPr>
              <a:t>Folder Structure</a:t>
            </a:r>
          </a:p>
          <a:p>
            <a:pPr algn="ctr"/>
            <a:r>
              <a:rPr lang="en-GB" sz="1200" b="1" i="1" dirty="0" err="1" smtClean="0">
                <a:solidFill>
                  <a:schemeClr val="bg1"/>
                </a:solidFill>
                <a:latin typeface="Helvetica" pitchFamily="2" charset="0"/>
              </a:rPr>
              <a:t>Laravel</a:t>
            </a:r>
            <a:endParaRPr lang="en-GB" sz="1200" b="1" i="1" dirty="0">
              <a:solidFill>
                <a:schemeClr val="bg1"/>
              </a:solidFill>
              <a:latin typeface="Helvetica" pitchFamily="2" charset="0"/>
            </a:endParaRPr>
          </a:p>
        </p:txBody>
      </p:sp>
      <p:sp>
        <p:nvSpPr>
          <p:cNvPr id="25" name="TextBox 24">
            <a:extLst>
              <a:ext uri="{FF2B5EF4-FFF2-40B4-BE49-F238E27FC236}">
                <a16:creationId xmlns:a16="http://schemas.microsoft.com/office/drawing/2014/main" id="{F9E1F7E0-57AE-4C4D-8B53-612B3924E983}"/>
              </a:ext>
            </a:extLst>
          </p:cNvPr>
          <p:cNvSpPr txBox="1"/>
          <p:nvPr/>
        </p:nvSpPr>
        <p:spPr>
          <a:xfrm>
            <a:off x="6571592" y="3125823"/>
            <a:ext cx="1208690" cy="461665"/>
          </a:xfrm>
          <a:prstGeom prst="rect">
            <a:avLst/>
          </a:prstGeom>
          <a:noFill/>
        </p:spPr>
        <p:txBody>
          <a:bodyPr wrap="square" rtlCol="0">
            <a:spAutoFit/>
          </a:bodyPr>
          <a:lstStyle/>
          <a:p>
            <a:pPr algn="ctr"/>
            <a:r>
              <a:rPr lang="en-GB" sz="1200" b="1" i="1" dirty="0">
                <a:solidFill>
                  <a:schemeClr val="bg1"/>
                </a:solidFill>
                <a:latin typeface="Helvetica" pitchFamily="2" charset="0"/>
              </a:rPr>
              <a:t>Database Migration</a:t>
            </a:r>
          </a:p>
        </p:txBody>
      </p:sp>
      <p:sp>
        <p:nvSpPr>
          <p:cNvPr id="26" name="TextBox 25">
            <a:extLst>
              <a:ext uri="{FF2B5EF4-FFF2-40B4-BE49-F238E27FC236}">
                <a16:creationId xmlns:a16="http://schemas.microsoft.com/office/drawing/2014/main" id="{91F5B85B-B2DC-9C4E-9720-DF2C5745AE0C}"/>
              </a:ext>
            </a:extLst>
          </p:cNvPr>
          <p:cNvSpPr txBox="1"/>
          <p:nvPr/>
        </p:nvSpPr>
        <p:spPr>
          <a:xfrm>
            <a:off x="4411717" y="4154241"/>
            <a:ext cx="1208690" cy="646331"/>
          </a:xfrm>
          <a:prstGeom prst="rect">
            <a:avLst/>
          </a:prstGeom>
          <a:noFill/>
        </p:spPr>
        <p:txBody>
          <a:bodyPr wrap="square" rtlCol="0">
            <a:spAutoFit/>
          </a:bodyPr>
          <a:lstStyle/>
          <a:p>
            <a:pPr algn="ctr"/>
            <a:r>
              <a:rPr lang="en-GB" sz="1200" b="1" i="1" dirty="0">
                <a:latin typeface="Helvetica" pitchFamily="2" charset="0"/>
              </a:rPr>
              <a:t>Blade Templating engine</a:t>
            </a:r>
          </a:p>
        </p:txBody>
      </p:sp>
      <p:sp>
        <p:nvSpPr>
          <p:cNvPr id="27" name="TextBox 26">
            <a:extLst>
              <a:ext uri="{FF2B5EF4-FFF2-40B4-BE49-F238E27FC236}">
                <a16:creationId xmlns:a16="http://schemas.microsoft.com/office/drawing/2014/main" id="{562570A1-711E-8D44-A7C5-F084A58332A2}"/>
              </a:ext>
            </a:extLst>
          </p:cNvPr>
          <p:cNvSpPr txBox="1"/>
          <p:nvPr/>
        </p:nvSpPr>
        <p:spPr>
          <a:xfrm>
            <a:off x="8656305" y="4154240"/>
            <a:ext cx="1359016" cy="646331"/>
          </a:xfrm>
          <a:prstGeom prst="rect">
            <a:avLst/>
          </a:prstGeom>
          <a:noFill/>
        </p:spPr>
        <p:txBody>
          <a:bodyPr wrap="square" rtlCol="0">
            <a:spAutoFit/>
          </a:bodyPr>
          <a:lstStyle/>
          <a:p>
            <a:pPr algn="ctr"/>
            <a:r>
              <a:rPr lang="en-GB" sz="1200" b="1" i="1" dirty="0">
                <a:latin typeface="Helvetica" pitchFamily="2" charset="0"/>
              </a:rPr>
              <a:t>Authentication and authorization</a:t>
            </a:r>
          </a:p>
        </p:txBody>
      </p:sp>
    </p:spTree>
    <p:extLst>
      <p:ext uri="{BB962C8B-B14F-4D97-AF65-F5344CB8AC3E}">
        <p14:creationId xmlns:p14="http://schemas.microsoft.com/office/powerpoint/2010/main" val="34107350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5">
            <a:extLst>
              <a:ext uri="{FF2B5EF4-FFF2-40B4-BE49-F238E27FC236}">
                <a16:creationId xmlns:a16="http://schemas.microsoft.com/office/drawing/2014/main" id="{14CD0846-3314-4B42-94D4-791771035FCC}"/>
              </a:ext>
            </a:extLst>
          </p:cNvPr>
          <p:cNvSpPr/>
          <p:nvPr/>
        </p:nvSpPr>
        <p:spPr>
          <a:xfrm>
            <a:off x="0" y="6459360"/>
            <a:ext cx="12192000" cy="398639"/>
          </a:xfrm>
          <a:custGeom>
            <a:avLst/>
            <a:gdLst>
              <a:gd name="connsiteX0" fmla="*/ 0 w 12192000"/>
              <a:gd name="connsiteY0" fmla="*/ 0 h 820058"/>
              <a:gd name="connsiteX1" fmla="*/ 12192000 w 12192000"/>
              <a:gd name="connsiteY1" fmla="*/ 0 h 820058"/>
              <a:gd name="connsiteX2" fmla="*/ 12192000 w 12192000"/>
              <a:gd name="connsiteY2" fmla="*/ 820058 h 820058"/>
              <a:gd name="connsiteX3" fmla="*/ 0 w 12192000"/>
              <a:gd name="connsiteY3" fmla="*/ 820058 h 820058"/>
            </a:gdLst>
            <a:ahLst/>
            <a:cxnLst>
              <a:cxn ang="0">
                <a:pos x="connsiteX0" y="connsiteY0"/>
              </a:cxn>
              <a:cxn ang="0">
                <a:pos x="connsiteX1" y="connsiteY1"/>
              </a:cxn>
              <a:cxn ang="0">
                <a:pos x="connsiteX2" y="connsiteY2"/>
              </a:cxn>
              <a:cxn ang="0">
                <a:pos x="connsiteX3" y="connsiteY3"/>
              </a:cxn>
            </a:cxnLst>
            <a:rect l="l" t="t" r="r" b="b"/>
            <a:pathLst>
              <a:path w="12192000" h="820058">
                <a:moveTo>
                  <a:pt x="0" y="0"/>
                </a:moveTo>
                <a:lnTo>
                  <a:pt x="12192000" y="0"/>
                </a:lnTo>
                <a:lnTo>
                  <a:pt x="12192000" y="820058"/>
                </a:lnTo>
                <a:lnTo>
                  <a:pt x="0" y="820058"/>
                </a:lnTo>
                <a:close/>
              </a:path>
            </a:pathLst>
          </a:cu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63" name="Picture 62">
            <a:extLst>
              <a:ext uri="{FF2B5EF4-FFF2-40B4-BE49-F238E27FC236}">
                <a16:creationId xmlns:a16="http://schemas.microsoft.com/office/drawing/2014/main" id="{48FDA708-C9F5-4FF4-A125-59358ADA784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749260" y="243028"/>
            <a:ext cx="2188011" cy="601030"/>
          </a:xfrm>
          <a:prstGeom prst="rect">
            <a:avLst/>
          </a:prstGeom>
          <a:effectLst>
            <a:outerShdw blurRad="1016000" dist="114300" dir="3240000" sx="97000" sy="97000" algn="tl" rotWithShape="0">
              <a:schemeClr val="bg1">
                <a:alpha val="53000"/>
              </a:schemeClr>
            </a:outerShdw>
            <a:softEdge rad="0"/>
          </a:effectLst>
        </p:spPr>
      </p:pic>
      <p:graphicFrame>
        <p:nvGraphicFramePr>
          <p:cNvPr id="43" name="Table 42">
            <a:extLst>
              <a:ext uri="{FF2B5EF4-FFF2-40B4-BE49-F238E27FC236}">
                <a16:creationId xmlns:a16="http://schemas.microsoft.com/office/drawing/2014/main" id="{A0AF550A-735C-D14F-AE63-4AB3A2121D2B}"/>
              </a:ext>
            </a:extLst>
          </p:cNvPr>
          <p:cNvGraphicFramePr>
            <a:graphicFrameLocks noGrp="1"/>
          </p:cNvGraphicFramePr>
          <p:nvPr>
            <p:extLst>
              <p:ext uri="{D42A27DB-BD31-4B8C-83A1-F6EECF244321}">
                <p14:modId xmlns:p14="http://schemas.microsoft.com/office/powerpoint/2010/main" val="1274602238"/>
              </p:ext>
            </p:extLst>
          </p:nvPr>
        </p:nvGraphicFramePr>
        <p:xfrm>
          <a:off x="2394349" y="1586251"/>
          <a:ext cx="8967698" cy="4130916"/>
        </p:xfrm>
        <a:graphic>
          <a:graphicData uri="http://schemas.openxmlformats.org/drawingml/2006/table">
            <a:tbl>
              <a:tblPr firstRow="1" bandRow="1"/>
              <a:tblGrid>
                <a:gridCol w="4483849">
                  <a:extLst>
                    <a:ext uri="{9D8B030D-6E8A-4147-A177-3AD203B41FA5}">
                      <a16:colId xmlns:a16="http://schemas.microsoft.com/office/drawing/2014/main" val="3972639464"/>
                    </a:ext>
                  </a:extLst>
                </a:gridCol>
                <a:gridCol w="4483849">
                  <a:extLst>
                    <a:ext uri="{9D8B030D-6E8A-4147-A177-3AD203B41FA5}">
                      <a16:colId xmlns:a16="http://schemas.microsoft.com/office/drawing/2014/main" val="277232413"/>
                    </a:ext>
                  </a:extLst>
                </a:gridCol>
              </a:tblGrid>
              <a:tr h="103272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1900" b="1" dirty="0">
                          <a:solidFill>
                            <a:srgbClr val="FF862A"/>
                          </a:solidFill>
                          <a:latin typeface="Helvetica" pitchFamily="2" charset="0"/>
                        </a:rPr>
                        <a:t>01</a:t>
                      </a:r>
                    </a:p>
                    <a:p>
                      <a:pPr marL="0" marR="0" lvl="0" indent="0" algn="l" defTabSz="914400" rtl="0" eaLnBrk="1" fontAlgn="auto" latinLnBrk="0" hangingPunct="1">
                        <a:lnSpc>
                          <a:spcPct val="100000"/>
                        </a:lnSpc>
                        <a:spcBef>
                          <a:spcPts val="0"/>
                        </a:spcBef>
                        <a:spcAft>
                          <a:spcPts val="0"/>
                        </a:spcAft>
                        <a:buClr>
                          <a:srgbClr val="414141"/>
                        </a:buClr>
                        <a:buSzPts val="2000"/>
                        <a:buFont typeface="Kanit Medium"/>
                        <a:buNone/>
                        <a:tabLst/>
                        <a:defRPr/>
                      </a:pPr>
                      <a:r>
                        <a:rPr kumimoji="0" lang="en-MY" sz="1600" b="0" i="0" u="none" strike="noStrike" kern="0" cap="none" spc="0" normalizeH="0" baseline="0" noProof="0" dirty="0">
                          <a:ln>
                            <a:noFill/>
                          </a:ln>
                          <a:solidFill>
                            <a:srgbClr val="1D4A84"/>
                          </a:solidFill>
                          <a:effectLst/>
                          <a:uLnTx/>
                          <a:uFillTx/>
                          <a:latin typeface="Helvetica" pitchFamily="2" charset="0"/>
                          <a:cs typeface="Kanit Medium"/>
                          <a:sym typeface="Kanit Medium"/>
                        </a:rPr>
                        <a:t>Introduction</a:t>
                      </a:r>
                    </a:p>
                  </a:txBody>
                  <a:tcPr marL="121920" marR="121920" marT="60960" marB="60960">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1900" b="1" dirty="0">
                          <a:solidFill>
                            <a:srgbClr val="FF862A"/>
                          </a:solidFill>
                          <a:latin typeface="Helvetica" pitchFamily="2" charset="0"/>
                        </a:rPr>
                        <a:t>05</a:t>
                      </a:r>
                    </a:p>
                    <a:p>
                      <a:pPr marL="0" marR="0" lvl="0" indent="0" algn="l" defTabSz="914400" rtl="0" eaLnBrk="1" fontAlgn="auto" latinLnBrk="0" hangingPunct="1">
                        <a:lnSpc>
                          <a:spcPct val="100000"/>
                        </a:lnSpc>
                        <a:spcBef>
                          <a:spcPts val="0"/>
                        </a:spcBef>
                        <a:spcAft>
                          <a:spcPts val="0"/>
                        </a:spcAft>
                        <a:buClr>
                          <a:srgbClr val="414141"/>
                        </a:buClr>
                        <a:buSzPts val="2000"/>
                        <a:buFont typeface="Kanit Medium"/>
                        <a:buNone/>
                        <a:tabLst/>
                        <a:defRPr/>
                      </a:pPr>
                      <a:r>
                        <a:rPr kumimoji="0" lang="en-MY" sz="1600" b="0" i="0" u="none" strike="noStrike" kern="0" cap="none" spc="0" normalizeH="0" baseline="0" noProof="0" dirty="0">
                          <a:ln>
                            <a:noFill/>
                          </a:ln>
                          <a:solidFill>
                            <a:srgbClr val="1D4A84"/>
                          </a:solidFill>
                          <a:effectLst/>
                          <a:uLnTx/>
                          <a:uFillTx/>
                          <a:latin typeface="Helvetica" pitchFamily="2" charset="0"/>
                          <a:cs typeface="Kanit Medium"/>
                          <a:sym typeface="Kanit Medium"/>
                        </a:rPr>
                        <a:t>New knowledge/experience</a:t>
                      </a:r>
                    </a:p>
                  </a:txBody>
                  <a:tcPr marL="121920" marR="121920" marT="60960" marB="60960">
                    <a:lnL w="28575" cap="flat" cmpd="sng" algn="ctr">
                      <a:solidFill>
                        <a:schemeClr val="bg2"/>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7017934"/>
                  </a:ext>
                </a:extLst>
              </a:tr>
              <a:tr h="103272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1900" b="1" dirty="0">
                          <a:solidFill>
                            <a:srgbClr val="FF862A"/>
                          </a:solidFill>
                          <a:latin typeface="Helvetica" pitchFamily="2" charset="0"/>
                        </a:rPr>
                        <a:t>02</a:t>
                      </a:r>
                    </a:p>
                    <a:p>
                      <a:pPr marL="0" marR="0" lvl="0" indent="0" algn="l" defTabSz="914400" rtl="0" eaLnBrk="1" fontAlgn="auto" latinLnBrk="0" hangingPunct="1">
                        <a:lnSpc>
                          <a:spcPct val="100000"/>
                        </a:lnSpc>
                        <a:spcBef>
                          <a:spcPts val="0"/>
                        </a:spcBef>
                        <a:spcAft>
                          <a:spcPts val="0"/>
                        </a:spcAft>
                        <a:buClr>
                          <a:srgbClr val="414141"/>
                        </a:buClr>
                        <a:buSzPts val="2000"/>
                        <a:buFont typeface="Kanit Medium"/>
                        <a:buNone/>
                        <a:tabLst/>
                        <a:defRPr/>
                      </a:pPr>
                      <a:r>
                        <a:rPr kumimoji="0" lang="en-MY" sz="1600" b="0" i="0" u="none" strike="noStrike" kern="0" cap="none" spc="0" normalizeH="0" baseline="0" noProof="0" dirty="0">
                          <a:ln>
                            <a:noFill/>
                          </a:ln>
                          <a:solidFill>
                            <a:srgbClr val="1D4A84"/>
                          </a:solidFill>
                          <a:effectLst/>
                          <a:uLnTx/>
                          <a:uFillTx/>
                          <a:latin typeface="Helvetica" pitchFamily="2" charset="0"/>
                          <a:cs typeface="Kanit Medium"/>
                          <a:sym typeface="Kanit Medium"/>
                        </a:rPr>
                        <a:t>Project Requirements</a:t>
                      </a:r>
                    </a:p>
                  </a:txBody>
                  <a:tcPr marL="121920" marR="121920" marT="60960" marB="60960">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1900" b="1" dirty="0">
                          <a:solidFill>
                            <a:srgbClr val="FF862A"/>
                          </a:solidFill>
                          <a:latin typeface="Helvetica" pitchFamily="2" charset="0"/>
                        </a:rPr>
                        <a:t>06</a:t>
                      </a:r>
                    </a:p>
                    <a:p>
                      <a:pPr marL="0" marR="0" lvl="0" indent="0" algn="l" defTabSz="914400" rtl="0" eaLnBrk="1" fontAlgn="auto" latinLnBrk="0" hangingPunct="1">
                        <a:lnSpc>
                          <a:spcPct val="100000"/>
                        </a:lnSpc>
                        <a:spcBef>
                          <a:spcPts val="0"/>
                        </a:spcBef>
                        <a:spcAft>
                          <a:spcPts val="0"/>
                        </a:spcAft>
                        <a:buClr>
                          <a:srgbClr val="414141"/>
                        </a:buClr>
                        <a:buSzPts val="2000"/>
                        <a:buFont typeface="Kanit Medium"/>
                        <a:buNone/>
                        <a:tabLst/>
                        <a:defRPr/>
                      </a:pPr>
                      <a:r>
                        <a:rPr kumimoji="0" lang="en-MY" sz="1600" b="0" i="0" u="none" strike="noStrike" kern="0" cap="none" spc="0" normalizeH="0" baseline="0" noProof="0" dirty="0">
                          <a:ln>
                            <a:noFill/>
                          </a:ln>
                          <a:solidFill>
                            <a:srgbClr val="1D4A84"/>
                          </a:solidFill>
                          <a:effectLst/>
                          <a:uLnTx/>
                          <a:uFillTx/>
                          <a:latin typeface="Helvetica" pitchFamily="2" charset="0"/>
                          <a:cs typeface="Kanit Medium"/>
                          <a:sym typeface="Kanit Medium"/>
                        </a:rPr>
                        <a:t>Issue and limitations</a:t>
                      </a:r>
                    </a:p>
                  </a:txBody>
                  <a:tcPr marL="121920" marR="121920" marT="60960" marB="60960">
                    <a:lnL w="28575" cap="flat" cmpd="sng" algn="ctr">
                      <a:solidFill>
                        <a:schemeClr val="bg2"/>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23105308"/>
                  </a:ext>
                </a:extLst>
              </a:tr>
              <a:tr h="103272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1900" b="1" dirty="0">
                          <a:solidFill>
                            <a:srgbClr val="FF862A"/>
                          </a:solidFill>
                          <a:latin typeface="Helvetica" pitchFamily="2" charset="0"/>
                        </a:rPr>
                        <a:t>03</a:t>
                      </a:r>
                    </a:p>
                    <a:p>
                      <a:pPr marL="0" marR="0" lvl="0" indent="0" algn="l" defTabSz="914400" rtl="0" eaLnBrk="1" fontAlgn="auto" latinLnBrk="0" hangingPunct="1">
                        <a:lnSpc>
                          <a:spcPct val="100000"/>
                        </a:lnSpc>
                        <a:spcBef>
                          <a:spcPts val="0"/>
                        </a:spcBef>
                        <a:spcAft>
                          <a:spcPts val="0"/>
                        </a:spcAft>
                        <a:buClr>
                          <a:srgbClr val="414141"/>
                        </a:buClr>
                        <a:buSzPts val="2000"/>
                        <a:buFont typeface="Kanit Medium"/>
                        <a:buNone/>
                        <a:tabLst/>
                        <a:defRPr/>
                      </a:pPr>
                      <a:r>
                        <a:rPr kumimoji="0" lang="en-MY" sz="1600" b="0" i="0" u="none" strike="noStrike" kern="0" cap="none" spc="0" normalizeH="0" baseline="0" noProof="0" dirty="0">
                          <a:ln>
                            <a:noFill/>
                          </a:ln>
                          <a:solidFill>
                            <a:srgbClr val="1D4A84"/>
                          </a:solidFill>
                          <a:effectLst/>
                          <a:uLnTx/>
                          <a:uFillTx/>
                          <a:latin typeface="Helvetica" pitchFamily="2" charset="0"/>
                          <a:cs typeface="Kanit Medium"/>
                          <a:sym typeface="Kanit Medium"/>
                        </a:rPr>
                        <a:t>Technical Implementation of the project</a:t>
                      </a:r>
                    </a:p>
                  </a:txBody>
                  <a:tcPr marL="121920" marR="121920" marT="60960" marB="60960">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1900" b="1" dirty="0">
                          <a:solidFill>
                            <a:srgbClr val="FF862A"/>
                          </a:solidFill>
                          <a:latin typeface="Helvetica" pitchFamily="2" charset="0"/>
                        </a:rPr>
                        <a:t>07</a:t>
                      </a:r>
                    </a:p>
                    <a:p>
                      <a:pPr marL="0" marR="0" lvl="0" indent="0" algn="l" defTabSz="914400" rtl="0" eaLnBrk="1" fontAlgn="auto" latinLnBrk="0" hangingPunct="1">
                        <a:lnSpc>
                          <a:spcPct val="100000"/>
                        </a:lnSpc>
                        <a:spcBef>
                          <a:spcPts val="0"/>
                        </a:spcBef>
                        <a:spcAft>
                          <a:spcPts val="0"/>
                        </a:spcAft>
                        <a:buClr>
                          <a:srgbClr val="414141"/>
                        </a:buClr>
                        <a:buSzPts val="2000"/>
                        <a:buFont typeface="Kanit Medium"/>
                        <a:buNone/>
                        <a:tabLst/>
                        <a:defRPr/>
                      </a:pPr>
                      <a:r>
                        <a:rPr kumimoji="0" lang="en-MY" sz="1600" b="0" i="0" u="none" strike="noStrike" kern="0" cap="none" spc="0" normalizeH="0" baseline="0" noProof="0" dirty="0">
                          <a:ln>
                            <a:noFill/>
                          </a:ln>
                          <a:solidFill>
                            <a:srgbClr val="1D4A84"/>
                          </a:solidFill>
                          <a:effectLst/>
                          <a:uLnTx/>
                          <a:uFillTx/>
                          <a:latin typeface="Helvetica" pitchFamily="2" charset="0"/>
                          <a:cs typeface="Kanit Medium"/>
                          <a:sym typeface="Kanit Medium"/>
                        </a:rPr>
                        <a:t>Lesson learned</a:t>
                      </a:r>
                    </a:p>
                  </a:txBody>
                  <a:tcPr marL="121920" marR="121920" marT="60960" marB="60960">
                    <a:lnL w="28575" cap="flat" cmpd="sng" algn="ctr">
                      <a:solidFill>
                        <a:schemeClr val="bg2"/>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59951445"/>
                  </a:ext>
                </a:extLst>
              </a:tr>
              <a:tr h="103272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1900" b="1" dirty="0">
                          <a:solidFill>
                            <a:srgbClr val="FF862A"/>
                          </a:solidFill>
                          <a:latin typeface="Helvetica" pitchFamily="2" charset="0"/>
                        </a:rPr>
                        <a:t>04</a:t>
                      </a:r>
                    </a:p>
                    <a:p>
                      <a:pPr marL="0" marR="0" lvl="0" indent="0" algn="l" defTabSz="914400" rtl="0" eaLnBrk="1" fontAlgn="auto" latinLnBrk="0" hangingPunct="1">
                        <a:lnSpc>
                          <a:spcPct val="100000"/>
                        </a:lnSpc>
                        <a:spcBef>
                          <a:spcPts val="0"/>
                        </a:spcBef>
                        <a:spcAft>
                          <a:spcPts val="0"/>
                        </a:spcAft>
                        <a:buClr>
                          <a:srgbClr val="414141"/>
                        </a:buClr>
                        <a:buSzPts val="2000"/>
                        <a:buFont typeface="Kanit Medium"/>
                        <a:buNone/>
                        <a:tabLst/>
                        <a:defRPr/>
                      </a:pPr>
                      <a:r>
                        <a:rPr kumimoji="0" lang="en-MY" sz="1600" b="0" i="0" u="none" strike="noStrike" kern="0" cap="none" spc="0" normalizeH="0" baseline="0" noProof="0" dirty="0">
                          <a:ln>
                            <a:noFill/>
                          </a:ln>
                          <a:solidFill>
                            <a:srgbClr val="1D4A84"/>
                          </a:solidFill>
                          <a:effectLst/>
                          <a:uLnTx/>
                          <a:uFillTx/>
                          <a:latin typeface="Helvetica" pitchFamily="2" charset="0"/>
                          <a:cs typeface="Kanit Medium"/>
                          <a:sym typeface="Kanit Medium"/>
                        </a:rPr>
                        <a:t>Details list of deliverables/output</a:t>
                      </a:r>
                    </a:p>
                  </a:txBody>
                  <a:tcPr marL="121920" marR="121920" marT="60960" marB="60960">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1900" b="1" dirty="0">
                          <a:solidFill>
                            <a:srgbClr val="FF862A"/>
                          </a:solidFill>
                          <a:latin typeface="Helvetica" pitchFamily="2" charset="0"/>
                        </a:rPr>
                        <a:t>08</a:t>
                      </a:r>
                    </a:p>
                    <a:p>
                      <a:pPr marL="0" marR="0" lvl="0" indent="0" algn="l" defTabSz="914400" rtl="0" eaLnBrk="1" fontAlgn="auto" latinLnBrk="0" hangingPunct="1">
                        <a:lnSpc>
                          <a:spcPct val="100000"/>
                        </a:lnSpc>
                        <a:spcBef>
                          <a:spcPts val="0"/>
                        </a:spcBef>
                        <a:spcAft>
                          <a:spcPts val="0"/>
                        </a:spcAft>
                        <a:buClr>
                          <a:srgbClr val="414141"/>
                        </a:buClr>
                        <a:buSzPts val="2000"/>
                        <a:buFont typeface="Kanit Medium"/>
                        <a:buNone/>
                        <a:tabLst/>
                        <a:defRPr/>
                      </a:pPr>
                      <a:r>
                        <a:rPr kumimoji="0" lang="en-MY" sz="1600" b="0" i="0" u="none" strike="noStrike" kern="0" cap="none" spc="0" normalizeH="0" baseline="0" noProof="0" dirty="0">
                          <a:ln>
                            <a:noFill/>
                          </a:ln>
                          <a:solidFill>
                            <a:srgbClr val="1D4A84"/>
                          </a:solidFill>
                          <a:effectLst/>
                          <a:uLnTx/>
                          <a:uFillTx/>
                          <a:latin typeface="Helvetica" pitchFamily="2" charset="0"/>
                          <a:cs typeface="Kanit Medium"/>
                          <a:sym typeface="Kanit Medium"/>
                        </a:rPr>
                        <a:t>Conclusion</a:t>
                      </a:r>
                    </a:p>
                  </a:txBody>
                  <a:tcPr marL="121920" marR="121920" marT="60960" marB="60960">
                    <a:lnL w="28575" cap="flat" cmpd="sng" algn="ctr">
                      <a:solidFill>
                        <a:schemeClr val="bg2"/>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159729149"/>
                  </a:ext>
                </a:extLst>
              </a:tr>
            </a:tbl>
          </a:graphicData>
        </a:graphic>
      </p:graphicFrame>
      <p:sp>
        <p:nvSpPr>
          <p:cNvPr id="45" name="Google Shape;141;p26">
            <a:extLst>
              <a:ext uri="{FF2B5EF4-FFF2-40B4-BE49-F238E27FC236}">
                <a16:creationId xmlns:a16="http://schemas.microsoft.com/office/drawing/2014/main" id="{D1F57B75-822B-4546-A2C6-E2D141528CAF}"/>
              </a:ext>
            </a:extLst>
          </p:cNvPr>
          <p:cNvSpPr txBox="1">
            <a:spLocks/>
          </p:cNvSpPr>
          <p:nvPr/>
        </p:nvSpPr>
        <p:spPr>
          <a:xfrm>
            <a:off x="3795624" y="622446"/>
            <a:ext cx="4600752" cy="650000"/>
          </a:xfrm>
          <a:prstGeom prst="rect">
            <a:avLst/>
          </a:prstGeom>
        </p:spPr>
        <p:txBody>
          <a:bodyPr spcFirstLastPara="1" wrap="square" lIns="121900" tIns="121900" rIns="121900" bIns="12190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MY" sz="2400" b="1" i="1" dirty="0">
                <a:solidFill>
                  <a:srgbClr val="FF862A"/>
                </a:solidFill>
                <a:latin typeface="Helvetica" pitchFamily="2" charset="0"/>
              </a:rPr>
              <a:t>TABLE OF CONTENTS</a:t>
            </a:r>
          </a:p>
        </p:txBody>
      </p:sp>
      <p:sp>
        <p:nvSpPr>
          <p:cNvPr id="46" name="Graphic 26">
            <a:extLst>
              <a:ext uri="{FF2B5EF4-FFF2-40B4-BE49-F238E27FC236}">
                <a16:creationId xmlns:a16="http://schemas.microsoft.com/office/drawing/2014/main" id="{2499E04B-6208-BF4A-B458-5291769FD12E}"/>
              </a:ext>
            </a:extLst>
          </p:cNvPr>
          <p:cNvSpPr/>
          <p:nvPr/>
        </p:nvSpPr>
        <p:spPr>
          <a:xfrm flipV="1">
            <a:off x="0" y="-5516"/>
            <a:ext cx="1498294" cy="1277961"/>
          </a:xfrm>
          <a:custGeom>
            <a:avLst/>
            <a:gdLst>
              <a:gd name="connsiteX0" fmla="*/ 0 w 2586301"/>
              <a:gd name="connsiteY0" fmla="*/ 0 h 2586300"/>
              <a:gd name="connsiteX1" fmla="*/ 2586301 w 2586301"/>
              <a:gd name="connsiteY1" fmla="*/ 2586300 h 2586300"/>
              <a:gd name="connsiteX2" fmla="*/ 0 w 2586301"/>
              <a:gd name="connsiteY2" fmla="*/ 2586300 h 2586300"/>
            </a:gdLst>
            <a:ahLst/>
            <a:cxnLst>
              <a:cxn ang="0">
                <a:pos x="connsiteX0" y="connsiteY0"/>
              </a:cxn>
              <a:cxn ang="0">
                <a:pos x="connsiteX1" y="connsiteY1"/>
              </a:cxn>
              <a:cxn ang="0">
                <a:pos x="connsiteX2" y="connsiteY2"/>
              </a:cxn>
            </a:cxnLst>
            <a:rect l="l" t="t" r="r" b="b"/>
            <a:pathLst>
              <a:path w="2586301" h="2586300">
                <a:moveTo>
                  <a:pt x="0" y="0"/>
                </a:moveTo>
                <a:lnTo>
                  <a:pt x="2586301" y="2586300"/>
                </a:lnTo>
                <a:lnTo>
                  <a:pt x="0" y="2586300"/>
                </a:lnTo>
                <a:close/>
              </a:path>
            </a:pathLst>
          </a:cu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solidFill>
                <a:schemeClr val="tx1"/>
              </a:solidFill>
            </a:endParaRPr>
          </a:p>
        </p:txBody>
      </p:sp>
    </p:spTree>
    <p:extLst>
      <p:ext uri="{BB962C8B-B14F-4D97-AF65-F5344CB8AC3E}">
        <p14:creationId xmlns:p14="http://schemas.microsoft.com/office/powerpoint/2010/main" val="21210388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5A105D77-EFA0-44EE-9A8F-27E8BDD1BC74}"/>
              </a:ext>
            </a:extLst>
          </p:cNvPr>
          <p:cNvSpPr/>
          <p:nvPr/>
        </p:nvSpPr>
        <p:spPr>
          <a:xfrm>
            <a:off x="8129112" y="2152989"/>
            <a:ext cx="3253681" cy="4237422"/>
          </a:xfrm>
          <a:prstGeom prst="rect">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Graphic 31">
            <a:extLst>
              <a:ext uri="{FF2B5EF4-FFF2-40B4-BE49-F238E27FC236}">
                <a16:creationId xmlns:a16="http://schemas.microsoft.com/office/drawing/2014/main" id="{40D16DE2-0F78-42B0-9A24-F07D8EF4488E}"/>
              </a:ext>
            </a:extLst>
          </p:cNvPr>
          <p:cNvSpPr/>
          <p:nvPr/>
        </p:nvSpPr>
        <p:spPr>
          <a:xfrm rot="-2700000">
            <a:off x="9348053" y="2687750"/>
            <a:ext cx="815792" cy="815792"/>
          </a:xfrm>
          <a:custGeom>
            <a:avLst/>
            <a:gdLst>
              <a:gd name="connsiteX0" fmla="*/ 0 w 1241137"/>
              <a:gd name="connsiteY0" fmla="*/ 0 h 1241137"/>
              <a:gd name="connsiteX1" fmla="*/ 1241137 w 1241137"/>
              <a:gd name="connsiteY1" fmla="*/ 0 h 1241137"/>
              <a:gd name="connsiteX2" fmla="*/ 1241137 w 1241137"/>
              <a:gd name="connsiteY2" fmla="*/ 1241137 h 1241137"/>
              <a:gd name="connsiteX3" fmla="*/ 0 w 1241137"/>
              <a:gd name="connsiteY3" fmla="*/ 1241137 h 1241137"/>
            </a:gdLst>
            <a:ahLst/>
            <a:cxnLst>
              <a:cxn ang="0">
                <a:pos x="connsiteX0" y="connsiteY0"/>
              </a:cxn>
              <a:cxn ang="0">
                <a:pos x="connsiteX1" y="connsiteY1"/>
              </a:cxn>
              <a:cxn ang="0">
                <a:pos x="connsiteX2" y="connsiteY2"/>
              </a:cxn>
              <a:cxn ang="0">
                <a:pos x="connsiteX3" y="connsiteY3"/>
              </a:cxn>
            </a:cxnLst>
            <a:rect l="l" t="t" r="r" b="b"/>
            <a:pathLst>
              <a:path w="1241137" h="1241137">
                <a:moveTo>
                  <a:pt x="0" y="0"/>
                </a:moveTo>
                <a:lnTo>
                  <a:pt x="1241137" y="0"/>
                </a:lnTo>
                <a:lnTo>
                  <a:pt x="1241137" y="1241137"/>
                </a:lnTo>
                <a:lnTo>
                  <a:pt x="0" y="1241137"/>
                </a:lnTo>
                <a:close/>
              </a:path>
            </a:pathLst>
          </a:custGeom>
          <a:solidFill>
            <a:schemeClr val="bg1"/>
          </a:solidFill>
          <a:ln w="38307" cap="flat">
            <a:noFill/>
            <a:prstDash val="solid"/>
            <a:miter/>
          </a:ln>
          <a:effectLst>
            <a:outerShdw blurRad="50800" dist="38100" dir="5400000" algn="t" rotWithShape="0">
              <a:prstClr val="black">
                <a:alpha val="40000"/>
              </a:prstClr>
            </a:outerShdw>
          </a:effectLst>
        </p:spPr>
        <p:txBody>
          <a:bodyPr rtlCol="0" anchor="ctr"/>
          <a:lstStyle/>
          <a:p>
            <a:endParaRPr lang="en-ID"/>
          </a:p>
        </p:txBody>
      </p:sp>
      <p:sp>
        <p:nvSpPr>
          <p:cNvPr id="117" name="Rectangle 116">
            <a:extLst>
              <a:ext uri="{FF2B5EF4-FFF2-40B4-BE49-F238E27FC236}">
                <a16:creationId xmlns:a16="http://schemas.microsoft.com/office/drawing/2014/main" id="{5411EC2B-0ECA-4DB0-9C0A-E9B2014537BB}"/>
              </a:ext>
            </a:extLst>
          </p:cNvPr>
          <p:cNvSpPr/>
          <p:nvPr/>
        </p:nvSpPr>
        <p:spPr>
          <a:xfrm>
            <a:off x="4447107" y="2152989"/>
            <a:ext cx="3253681" cy="4237422"/>
          </a:xfrm>
          <a:prstGeom prst="rect">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0" name="Graphic 31">
            <a:extLst>
              <a:ext uri="{FF2B5EF4-FFF2-40B4-BE49-F238E27FC236}">
                <a16:creationId xmlns:a16="http://schemas.microsoft.com/office/drawing/2014/main" id="{977FDC25-5721-4D04-A501-5867BD1EAF9B}"/>
              </a:ext>
            </a:extLst>
          </p:cNvPr>
          <p:cNvSpPr/>
          <p:nvPr/>
        </p:nvSpPr>
        <p:spPr>
          <a:xfrm rot="-2700000">
            <a:off x="5670331" y="2693448"/>
            <a:ext cx="815792" cy="815792"/>
          </a:xfrm>
          <a:custGeom>
            <a:avLst/>
            <a:gdLst>
              <a:gd name="connsiteX0" fmla="*/ 0 w 1241137"/>
              <a:gd name="connsiteY0" fmla="*/ 0 h 1241137"/>
              <a:gd name="connsiteX1" fmla="*/ 1241137 w 1241137"/>
              <a:gd name="connsiteY1" fmla="*/ 0 h 1241137"/>
              <a:gd name="connsiteX2" fmla="*/ 1241137 w 1241137"/>
              <a:gd name="connsiteY2" fmla="*/ 1241137 h 1241137"/>
              <a:gd name="connsiteX3" fmla="*/ 0 w 1241137"/>
              <a:gd name="connsiteY3" fmla="*/ 1241137 h 1241137"/>
            </a:gdLst>
            <a:ahLst/>
            <a:cxnLst>
              <a:cxn ang="0">
                <a:pos x="connsiteX0" y="connsiteY0"/>
              </a:cxn>
              <a:cxn ang="0">
                <a:pos x="connsiteX1" y="connsiteY1"/>
              </a:cxn>
              <a:cxn ang="0">
                <a:pos x="connsiteX2" y="connsiteY2"/>
              </a:cxn>
              <a:cxn ang="0">
                <a:pos x="connsiteX3" y="connsiteY3"/>
              </a:cxn>
            </a:cxnLst>
            <a:rect l="l" t="t" r="r" b="b"/>
            <a:pathLst>
              <a:path w="1241137" h="1241137">
                <a:moveTo>
                  <a:pt x="0" y="0"/>
                </a:moveTo>
                <a:lnTo>
                  <a:pt x="1241137" y="0"/>
                </a:lnTo>
                <a:lnTo>
                  <a:pt x="1241137" y="1241137"/>
                </a:lnTo>
                <a:lnTo>
                  <a:pt x="0" y="1241137"/>
                </a:lnTo>
                <a:close/>
              </a:path>
            </a:pathLst>
          </a:custGeom>
          <a:solidFill>
            <a:schemeClr val="bg1"/>
          </a:solidFill>
          <a:ln w="38307" cap="flat">
            <a:noFill/>
            <a:prstDash val="solid"/>
            <a:miter/>
          </a:ln>
          <a:effectLst>
            <a:outerShdw blurRad="50800" dist="38100" dir="5400000" algn="t" rotWithShape="0">
              <a:prstClr val="black">
                <a:alpha val="40000"/>
              </a:prstClr>
            </a:outerShdw>
          </a:effectLst>
        </p:spPr>
        <p:txBody>
          <a:bodyPr rtlCol="0" anchor="ctr"/>
          <a:lstStyle/>
          <a:p>
            <a:endParaRPr lang="en-ID"/>
          </a:p>
        </p:txBody>
      </p:sp>
      <p:sp>
        <p:nvSpPr>
          <p:cNvPr id="111" name="Rectangle 110">
            <a:extLst>
              <a:ext uri="{FF2B5EF4-FFF2-40B4-BE49-F238E27FC236}">
                <a16:creationId xmlns:a16="http://schemas.microsoft.com/office/drawing/2014/main" id="{679E22E0-21BF-4F14-BB3A-CD93423FEDAD}"/>
              </a:ext>
            </a:extLst>
          </p:cNvPr>
          <p:cNvSpPr/>
          <p:nvPr/>
        </p:nvSpPr>
        <p:spPr>
          <a:xfrm>
            <a:off x="765102" y="2152989"/>
            <a:ext cx="3253681" cy="4237422"/>
          </a:xfrm>
          <a:prstGeom prst="rect">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9" name="Graphic 31">
            <a:extLst>
              <a:ext uri="{FF2B5EF4-FFF2-40B4-BE49-F238E27FC236}">
                <a16:creationId xmlns:a16="http://schemas.microsoft.com/office/drawing/2014/main" id="{97578926-DEAF-4AE3-BABF-B6FCD1A477BE}"/>
              </a:ext>
            </a:extLst>
          </p:cNvPr>
          <p:cNvSpPr/>
          <p:nvPr/>
        </p:nvSpPr>
        <p:spPr>
          <a:xfrm rot="-2700000">
            <a:off x="1984043" y="2693658"/>
            <a:ext cx="815792" cy="815792"/>
          </a:xfrm>
          <a:custGeom>
            <a:avLst/>
            <a:gdLst>
              <a:gd name="connsiteX0" fmla="*/ 0 w 1241137"/>
              <a:gd name="connsiteY0" fmla="*/ 0 h 1241137"/>
              <a:gd name="connsiteX1" fmla="*/ 1241137 w 1241137"/>
              <a:gd name="connsiteY1" fmla="*/ 0 h 1241137"/>
              <a:gd name="connsiteX2" fmla="*/ 1241137 w 1241137"/>
              <a:gd name="connsiteY2" fmla="*/ 1241137 h 1241137"/>
              <a:gd name="connsiteX3" fmla="*/ 0 w 1241137"/>
              <a:gd name="connsiteY3" fmla="*/ 1241137 h 1241137"/>
            </a:gdLst>
            <a:ahLst/>
            <a:cxnLst>
              <a:cxn ang="0">
                <a:pos x="connsiteX0" y="connsiteY0"/>
              </a:cxn>
              <a:cxn ang="0">
                <a:pos x="connsiteX1" y="connsiteY1"/>
              </a:cxn>
              <a:cxn ang="0">
                <a:pos x="connsiteX2" y="connsiteY2"/>
              </a:cxn>
              <a:cxn ang="0">
                <a:pos x="connsiteX3" y="connsiteY3"/>
              </a:cxn>
            </a:cxnLst>
            <a:rect l="l" t="t" r="r" b="b"/>
            <a:pathLst>
              <a:path w="1241137" h="1241137">
                <a:moveTo>
                  <a:pt x="0" y="0"/>
                </a:moveTo>
                <a:lnTo>
                  <a:pt x="1241137" y="0"/>
                </a:lnTo>
                <a:lnTo>
                  <a:pt x="1241137" y="1241137"/>
                </a:lnTo>
                <a:lnTo>
                  <a:pt x="0" y="1241137"/>
                </a:lnTo>
                <a:close/>
              </a:path>
            </a:pathLst>
          </a:custGeom>
          <a:solidFill>
            <a:schemeClr val="bg1"/>
          </a:solidFill>
          <a:ln w="38307" cap="flat">
            <a:noFill/>
            <a:prstDash val="solid"/>
            <a:miter/>
          </a:ln>
          <a:effectLst>
            <a:outerShdw blurRad="50800" dist="38100" dir="5400000" algn="t" rotWithShape="0">
              <a:prstClr val="black">
                <a:alpha val="40000"/>
              </a:prstClr>
            </a:outerShdw>
          </a:effectLst>
        </p:spPr>
        <p:txBody>
          <a:bodyPr rtlCol="0" anchor="ctr"/>
          <a:lstStyle/>
          <a:p>
            <a:endParaRPr lang="en-ID"/>
          </a:p>
        </p:txBody>
      </p:sp>
      <p:sp>
        <p:nvSpPr>
          <p:cNvPr id="114" name="Oval 113">
            <a:extLst>
              <a:ext uri="{FF2B5EF4-FFF2-40B4-BE49-F238E27FC236}">
                <a16:creationId xmlns:a16="http://schemas.microsoft.com/office/drawing/2014/main" id="{D1CF4E7A-51BC-425B-8093-CEF33425CC50}"/>
              </a:ext>
            </a:extLst>
          </p:cNvPr>
          <p:cNvSpPr/>
          <p:nvPr/>
        </p:nvSpPr>
        <p:spPr>
          <a:xfrm>
            <a:off x="-1885936" y="2962582"/>
            <a:ext cx="1023858" cy="1023858"/>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latin typeface="Poppins SemiBold" pitchFamily="2" charset="77"/>
              <a:cs typeface="Poppins SemiBold" pitchFamily="2" charset="77"/>
            </a:endParaRPr>
          </a:p>
        </p:txBody>
      </p:sp>
      <p:sp>
        <p:nvSpPr>
          <p:cNvPr id="115" name="TextBox 114">
            <a:extLst>
              <a:ext uri="{FF2B5EF4-FFF2-40B4-BE49-F238E27FC236}">
                <a16:creationId xmlns:a16="http://schemas.microsoft.com/office/drawing/2014/main" id="{3B3A0FA1-8FFC-490B-A5B0-98DBDFE44E13}"/>
              </a:ext>
            </a:extLst>
          </p:cNvPr>
          <p:cNvSpPr txBox="1"/>
          <p:nvPr/>
        </p:nvSpPr>
        <p:spPr>
          <a:xfrm>
            <a:off x="2115262" y="2837701"/>
            <a:ext cx="527709" cy="461665"/>
          </a:xfrm>
          <a:prstGeom prst="rect">
            <a:avLst/>
          </a:prstGeom>
          <a:noFill/>
        </p:spPr>
        <p:txBody>
          <a:bodyPr wrap="none" rtlCol="0">
            <a:spAutoFit/>
          </a:bodyPr>
          <a:lstStyle/>
          <a:p>
            <a:r>
              <a:rPr lang="en-US" sz="2400" b="1" dirty="0">
                <a:solidFill>
                  <a:srgbClr val="1D4A84"/>
                </a:solidFill>
                <a:latin typeface="Helvetica" pitchFamily="2" charset="0"/>
              </a:rPr>
              <a:t>01</a:t>
            </a:r>
            <a:endParaRPr lang="en-MY" sz="2400" b="1" dirty="0">
              <a:solidFill>
                <a:srgbClr val="1D4A84"/>
              </a:solidFill>
              <a:latin typeface="Helvetica" pitchFamily="2" charset="0"/>
            </a:endParaRPr>
          </a:p>
        </p:txBody>
      </p:sp>
      <p:sp>
        <p:nvSpPr>
          <p:cNvPr id="27" name="TextBox 26">
            <a:extLst>
              <a:ext uri="{FF2B5EF4-FFF2-40B4-BE49-F238E27FC236}">
                <a16:creationId xmlns:a16="http://schemas.microsoft.com/office/drawing/2014/main" id="{D2641A5F-E45B-40CD-A829-B5DFA738DEF0}"/>
              </a:ext>
            </a:extLst>
          </p:cNvPr>
          <p:cNvSpPr txBox="1"/>
          <p:nvPr/>
        </p:nvSpPr>
        <p:spPr>
          <a:xfrm>
            <a:off x="351233" y="693839"/>
            <a:ext cx="3740126" cy="523220"/>
          </a:xfrm>
          <a:prstGeom prst="rect">
            <a:avLst/>
          </a:prstGeom>
          <a:noFill/>
        </p:spPr>
        <p:txBody>
          <a:bodyPr wrap="none" rtlCol="0">
            <a:spAutoFit/>
          </a:bodyPr>
          <a:lstStyle/>
          <a:p>
            <a:r>
              <a:rPr lang="en-US" sz="2800" b="1" dirty="0" smtClean="0">
                <a:solidFill>
                  <a:srgbClr val="FF862A"/>
                </a:solidFill>
                <a:latin typeface="Helvetica" pitchFamily="2" charset="0"/>
              </a:rPr>
              <a:t>Issue and limitations</a:t>
            </a:r>
            <a:endParaRPr lang="en-ID" sz="2800" dirty="0">
              <a:solidFill>
                <a:srgbClr val="FF862A"/>
              </a:solidFill>
              <a:latin typeface="Helvetica" pitchFamily="2" charset="0"/>
            </a:endParaRPr>
          </a:p>
        </p:txBody>
      </p:sp>
      <p:sp>
        <p:nvSpPr>
          <p:cNvPr id="119" name="Rectangle 118">
            <a:extLst>
              <a:ext uri="{FF2B5EF4-FFF2-40B4-BE49-F238E27FC236}">
                <a16:creationId xmlns:a16="http://schemas.microsoft.com/office/drawing/2014/main" id="{CC2E3779-8314-4015-A7E2-258F8A4460F9}"/>
              </a:ext>
            </a:extLst>
          </p:cNvPr>
          <p:cNvSpPr/>
          <p:nvPr/>
        </p:nvSpPr>
        <p:spPr>
          <a:xfrm>
            <a:off x="4545507" y="3764362"/>
            <a:ext cx="3056880" cy="294632"/>
          </a:xfrm>
          <a:prstGeom prst="rect">
            <a:avLst/>
          </a:prstGeom>
        </p:spPr>
        <p:txBody>
          <a:bodyPr wrap="square">
            <a:spAutoFit/>
          </a:bodyPr>
          <a:lstStyle/>
          <a:p>
            <a:pPr algn="ctr">
              <a:lnSpc>
                <a:spcPct val="150000"/>
              </a:lnSpc>
            </a:pPr>
            <a:r>
              <a:rPr lang="en-US" sz="1000" dirty="0">
                <a:solidFill>
                  <a:schemeClr val="bg1"/>
                </a:solidFill>
                <a:latin typeface="Helvetica" pitchFamily="2" charset="0"/>
                <a:ea typeface="Open Sans" panose="020B0606030504020204" pitchFamily="34" charset="0"/>
                <a:cs typeface="Poppins" panose="00000500000000000000" pitchFamily="2" charset="0"/>
              </a:rPr>
              <a:t>Some upgrades might be problematic</a:t>
            </a:r>
          </a:p>
        </p:txBody>
      </p:sp>
      <p:sp>
        <p:nvSpPr>
          <p:cNvPr id="121" name="TextBox 120">
            <a:extLst>
              <a:ext uri="{FF2B5EF4-FFF2-40B4-BE49-F238E27FC236}">
                <a16:creationId xmlns:a16="http://schemas.microsoft.com/office/drawing/2014/main" id="{144AD9D3-B375-4F6F-9393-93D7C15630F7}"/>
              </a:ext>
            </a:extLst>
          </p:cNvPr>
          <p:cNvSpPr txBox="1"/>
          <p:nvPr/>
        </p:nvSpPr>
        <p:spPr>
          <a:xfrm>
            <a:off x="5798871" y="2837701"/>
            <a:ext cx="527709" cy="461665"/>
          </a:xfrm>
          <a:prstGeom prst="rect">
            <a:avLst/>
          </a:prstGeom>
          <a:noFill/>
        </p:spPr>
        <p:txBody>
          <a:bodyPr wrap="none" rtlCol="0">
            <a:spAutoFit/>
          </a:bodyPr>
          <a:lstStyle/>
          <a:p>
            <a:r>
              <a:rPr lang="en-US" sz="2400" b="1" dirty="0">
                <a:solidFill>
                  <a:srgbClr val="1D4A84"/>
                </a:solidFill>
                <a:latin typeface="Helvetica" pitchFamily="2" charset="0"/>
              </a:rPr>
              <a:t>02</a:t>
            </a:r>
            <a:endParaRPr lang="en-MY" sz="2400" b="1" dirty="0">
              <a:solidFill>
                <a:srgbClr val="1D4A84"/>
              </a:solidFill>
              <a:latin typeface="Helvetica" pitchFamily="2" charset="0"/>
            </a:endParaRPr>
          </a:p>
        </p:txBody>
      </p:sp>
      <p:sp>
        <p:nvSpPr>
          <p:cNvPr id="127" name="TextBox 126">
            <a:extLst>
              <a:ext uri="{FF2B5EF4-FFF2-40B4-BE49-F238E27FC236}">
                <a16:creationId xmlns:a16="http://schemas.microsoft.com/office/drawing/2014/main" id="{D0C6BF25-092A-4BBB-B901-61202B1B87DD}"/>
              </a:ext>
            </a:extLst>
          </p:cNvPr>
          <p:cNvSpPr txBox="1"/>
          <p:nvPr/>
        </p:nvSpPr>
        <p:spPr>
          <a:xfrm>
            <a:off x="9480873" y="2827257"/>
            <a:ext cx="527709" cy="461665"/>
          </a:xfrm>
          <a:prstGeom prst="rect">
            <a:avLst/>
          </a:prstGeom>
          <a:noFill/>
        </p:spPr>
        <p:txBody>
          <a:bodyPr wrap="none" rtlCol="0">
            <a:spAutoFit/>
          </a:bodyPr>
          <a:lstStyle/>
          <a:p>
            <a:r>
              <a:rPr lang="en-US" sz="2400" b="1" dirty="0">
                <a:solidFill>
                  <a:srgbClr val="1D4A84"/>
                </a:solidFill>
                <a:latin typeface="Helvetica" pitchFamily="2" charset="0"/>
              </a:rPr>
              <a:t>03</a:t>
            </a:r>
            <a:endParaRPr lang="en-MY" sz="2400" b="1" dirty="0">
              <a:solidFill>
                <a:srgbClr val="1D4A84"/>
              </a:solidFill>
              <a:latin typeface="Helvetica" pitchFamily="2" charset="0"/>
            </a:endParaRPr>
          </a:p>
        </p:txBody>
      </p:sp>
      <p:grpSp>
        <p:nvGrpSpPr>
          <p:cNvPr id="2" name="Group 1">
            <a:extLst>
              <a:ext uri="{FF2B5EF4-FFF2-40B4-BE49-F238E27FC236}">
                <a16:creationId xmlns:a16="http://schemas.microsoft.com/office/drawing/2014/main" id="{AA1DF2EF-C74D-714F-B9BF-371A00BED8B0}"/>
              </a:ext>
            </a:extLst>
          </p:cNvPr>
          <p:cNvGrpSpPr/>
          <p:nvPr/>
        </p:nvGrpSpPr>
        <p:grpSpPr>
          <a:xfrm>
            <a:off x="9605701" y="-1"/>
            <a:ext cx="2586300" cy="2586301"/>
            <a:chOff x="9605701" y="-1"/>
            <a:chExt cx="2586300" cy="2586301"/>
          </a:xfrm>
        </p:grpSpPr>
        <p:sp>
          <p:nvSpPr>
            <p:cNvPr id="161" name="Graphic 26">
              <a:extLst>
                <a:ext uri="{FF2B5EF4-FFF2-40B4-BE49-F238E27FC236}">
                  <a16:creationId xmlns:a16="http://schemas.microsoft.com/office/drawing/2014/main" id="{58B4BB3B-AAF7-4F03-A6C2-FF70B5D07C65}"/>
                </a:ext>
              </a:extLst>
            </p:cNvPr>
            <p:cNvSpPr/>
            <p:nvPr/>
          </p:nvSpPr>
          <p:spPr>
            <a:xfrm rot="5400000" flipV="1">
              <a:off x="9605700" y="0"/>
              <a:ext cx="2586301" cy="2586300"/>
            </a:xfrm>
            <a:custGeom>
              <a:avLst/>
              <a:gdLst>
                <a:gd name="connsiteX0" fmla="*/ 0 w 2586301"/>
                <a:gd name="connsiteY0" fmla="*/ 0 h 2586300"/>
                <a:gd name="connsiteX1" fmla="*/ 2586301 w 2586301"/>
                <a:gd name="connsiteY1" fmla="*/ 2586300 h 2586300"/>
                <a:gd name="connsiteX2" fmla="*/ 0 w 2586301"/>
                <a:gd name="connsiteY2" fmla="*/ 2586300 h 2586300"/>
              </a:gdLst>
              <a:ahLst/>
              <a:cxnLst>
                <a:cxn ang="0">
                  <a:pos x="connsiteX0" y="connsiteY0"/>
                </a:cxn>
                <a:cxn ang="0">
                  <a:pos x="connsiteX1" y="connsiteY1"/>
                </a:cxn>
                <a:cxn ang="0">
                  <a:pos x="connsiteX2" y="connsiteY2"/>
                </a:cxn>
              </a:cxnLst>
              <a:rect l="l" t="t" r="r" b="b"/>
              <a:pathLst>
                <a:path w="2586301" h="2586300">
                  <a:moveTo>
                    <a:pt x="0" y="0"/>
                  </a:moveTo>
                  <a:lnTo>
                    <a:pt x="2586301" y="2586300"/>
                  </a:lnTo>
                  <a:lnTo>
                    <a:pt x="0" y="2586300"/>
                  </a:lnTo>
                  <a:close/>
                </a:path>
              </a:pathLst>
            </a:cu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dirty="0">
                <a:solidFill>
                  <a:schemeClr val="tx1"/>
                </a:solidFill>
              </a:endParaRPr>
            </a:p>
          </p:txBody>
        </p:sp>
        <p:grpSp>
          <p:nvGrpSpPr>
            <p:cNvPr id="42" name="Group 41">
              <a:extLst>
                <a:ext uri="{FF2B5EF4-FFF2-40B4-BE49-F238E27FC236}">
                  <a16:creationId xmlns:a16="http://schemas.microsoft.com/office/drawing/2014/main" id="{F33B7274-FEF2-4422-8893-BD7AB9FDA557}"/>
                </a:ext>
              </a:extLst>
            </p:cNvPr>
            <p:cNvGrpSpPr/>
            <p:nvPr/>
          </p:nvGrpSpPr>
          <p:grpSpPr>
            <a:xfrm>
              <a:off x="10123102" y="693839"/>
              <a:ext cx="1354666" cy="1354661"/>
              <a:chOff x="8946178" y="3847556"/>
              <a:chExt cx="2026622" cy="2026614"/>
            </a:xfrm>
          </p:grpSpPr>
          <p:sp>
            <p:nvSpPr>
              <p:cNvPr id="167" name="Graphic 10">
                <a:extLst>
                  <a:ext uri="{FF2B5EF4-FFF2-40B4-BE49-F238E27FC236}">
                    <a16:creationId xmlns:a16="http://schemas.microsoft.com/office/drawing/2014/main" id="{BF481B02-5642-438A-B09B-3C9214FABF55}"/>
                  </a:ext>
                </a:extLst>
              </p:cNvPr>
              <p:cNvSpPr/>
              <p:nvPr/>
            </p:nvSpPr>
            <p:spPr>
              <a:xfrm>
                <a:off x="8946178" y="3847556"/>
                <a:ext cx="2026622" cy="2026614"/>
              </a:xfrm>
              <a:custGeom>
                <a:avLst/>
                <a:gdLst>
                  <a:gd name="connsiteX0" fmla="*/ 348615 w 697229"/>
                  <a:gd name="connsiteY0" fmla="*/ 697230 h 697229"/>
                  <a:gd name="connsiteX1" fmla="*/ 0 w 697229"/>
                  <a:gd name="connsiteY1" fmla="*/ 348615 h 697229"/>
                  <a:gd name="connsiteX2" fmla="*/ 348615 w 697229"/>
                  <a:gd name="connsiteY2" fmla="*/ 0 h 697229"/>
                  <a:gd name="connsiteX3" fmla="*/ 697230 w 697229"/>
                  <a:gd name="connsiteY3" fmla="*/ 348615 h 697229"/>
                </a:gdLst>
                <a:ahLst/>
                <a:cxnLst>
                  <a:cxn ang="0">
                    <a:pos x="connsiteX0" y="connsiteY0"/>
                  </a:cxn>
                  <a:cxn ang="0">
                    <a:pos x="connsiteX1" y="connsiteY1"/>
                  </a:cxn>
                  <a:cxn ang="0">
                    <a:pos x="connsiteX2" y="connsiteY2"/>
                  </a:cxn>
                  <a:cxn ang="0">
                    <a:pos x="connsiteX3" y="connsiteY3"/>
                  </a:cxn>
                </a:cxnLst>
                <a:rect l="l" t="t" r="r" b="b"/>
                <a:pathLst>
                  <a:path w="697229" h="697229">
                    <a:moveTo>
                      <a:pt x="348615" y="697230"/>
                    </a:moveTo>
                    <a:lnTo>
                      <a:pt x="0" y="348615"/>
                    </a:lnTo>
                    <a:lnTo>
                      <a:pt x="348615" y="0"/>
                    </a:lnTo>
                    <a:lnTo>
                      <a:pt x="697230" y="348615"/>
                    </a:lnTo>
                    <a:close/>
                  </a:path>
                </a:pathLst>
              </a:custGeom>
              <a:solidFill>
                <a:schemeClr val="bg1"/>
              </a:solidFill>
              <a:ln w="9525" cap="flat">
                <a:noFill/>
                <a:prstDash val="solid"/>
                <a:miter/>
              </a:ln>
            </p:spPr>
            <p:txBody>
              <a:bodyPr rtlCol="0" anchor="ctr"/>
              <a:lstStyle/>
              <a:p>
                <a:endParaRPr lang="en-ID"/>
              </a:p>
            </p:txBody>
          </p:sp>
          <p:sp>
            <p:nvSpPr>
              <p:cNvPr id="168" name="Graphic 10">
                <a:extLst>
                  <a:ext uri="{FF2B5EF4-FFF2-40B4-BE49-F238E27FC236}">
                    <a16:creationId xmlns:a16="http://schemas.microsoft.com/office/drawing/2014/main" id="{7FB19C6C-C2E2-4E33-9847-7F871F7B48EE}"/>
                  </a:ext>
                </a:extLst>
              </p:cNvPr>
              <p:cNvSpPr/>
              <p:nvPr/>
            </p:nvSpPr>
            <p:spPr>
              <a:xfrm>
                <a:off x="9054595" y="3969399"/>
                <a:ext cx="1776119" cy="1776113"/>
              </a:xfrm>
              <a:custGeom>
                <a:avLst/>
                <a:gdLst>
                  <a:gd name="connsiteX0" fmla="*/ 348615 w 697229"/>
                  <a:gd name="connsiteY0" fmla="*/ 697230 h 697229"/>
                  <a:gd name="connsiteX1" fmla="*/ 0 w 697229"/>
                  <a:gd name="connsiteY1" fmla="*/ 348615 h 697229"/>
                  <a:gd name="connsiteX2" fmla="*/ 348615 w 697229"/>
                  <a:gd name="connsiteY2" fmla="*/ 0 h 697229"/>
                  <a:gd name="connsiteX3" fmla="*/ 697230 w 697229"/>
                  <a:gd name="connsiteY3" fmla="*/ 348615 h 697229"/>
                </a:gdLst>
                <a:ahLst/>
                <a:cxnLst>
                  <a:cxn ang="0">
                    <a:pos x="connsiteX0" y="connsiteY0"/>
                  </a:cxn>
                  <a:cxn ang="0">
                    <a:pos x="connsiteX1" y="connsiteY1"/>
                  </a:cxn>
                  <a:cxn ang="0">
                    <a:pos x="connsiteX2" y="connsiteY2"/>
                  </a:cxn>
                  <a:cxn ang="0">
                    <a:pos x="connsiteX3" y="connsiteY3"/>
                  </a:cxn>
                </a:cxnLst>
                <a:rect l="l" t="t" r="r" b="b"/>
                <a:pathLst>
                  <a:path w="697229" h="697229">
                    <a:moveTo>
                      <a:pt x="348615" y="697230"/>
                    </a:moveTo>
                    <a:lnTo>
                      <a:pt x="0" y="348615"/>
                    </a:lnTo>
                    <a:lnTo>
                      <a:pt x="348615" y="0"/>
                    </a:lnTo>
                    <a:lnTo>
                      <a:pt x="697230" y="348615"/>
                    </a:lnTo>
                    <a:close/>
                  </a:path>
                </a:pathLst>
              </a:cu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w="9525" cap="flat">
                <a:noFill/>
                <a:prstDash val="solid"/>
                <a:miter/>
              </a:ln>
            </p:spPr>
            <p:txBody>
              <a:bodyPr rtlCol="0" anchor="ctr"/>
              <a:lstStyle/>
              <a:p>
                <a:endParaRPr lang="en-ID" dirty="0"/>
              </a:p>
            </p:txBody>
          </p:sp>
        </p:grpSp>
      </p:grpSp>
      <p:sp>
        <p:nvSpPr>
          <p:cNvPr id="46" name="Rectangle 45">
            <a:extLst>
              <a:ext uri="{FF2B5EF4-FFF2-40B4-BE49-F238E27FC236}">
                <a16:creationId xmlns:a16="http://schemas.microsoft.com/office/drawing/2014/main" id="{B57D0EED-8877-8E44-BA1A-9D6303ED0EA0}"/>
              </a:ext>
            </a:extLst>
          </p:cNvPr>
          <p:cNvSpPr/>
          <p:nvPr/>
        </p:nvSpPr>
        <p:spPr>
          <a:xfrm>
            <a:off x="777783" y="3764362"/>
            <a:ext cx="3056880" cy="553998"/>
          </a:xfrm>
          <a:prstGeom prst="rect">
            <a:avLst/>
          </a:prstGeom>
        </p:spPr>
        <p:txBody>
          <a:bodyPr wrap="square">
            <a:spAutoFit/>
          </a:bodyPr>
          <a:lstStyle/>
          <a:p>
            <a:pPr algn="ctr">
              <a:lnSpc>
                <a:spcPct val="150000"/>
              </a:lnSpc>
            </a:pPr>
            <a:r>
              <a:rPr lang="it-IT" sz="1000" dirty="0" smtClean="0">
                <a:solidFill>
                  <a:schemeClr val="bg1"/>
                </a:solidFill>
                <a:latin typeface="Helvetica" pitchFamily="2" charset="0"/>
                <a:ea typeface="Open Sans" panose="020B0606030504020204" pitchFamily="34" charset="0"/>
                <a:cs typeface="Poppins" panose="00000500000000000000" pitchFamily="2" charset="0"/>
              </a:rPr>
              <a:t>PHP Version is not compatible with other version and can’t combine the project</a:t>
            </a:r>
            <a:endParaRPr lang="en-US" sz="1000" dirty="0">
              <a:solidFill>
                <a:schemeClr val="bg1"/>
              </a:solidFill>
              <a:latin typeface="Helvetica" pitchFamily="2" charset="0"/>
              <a:ea typeface="Open Sans" panose="020B0606030504020204" pitchFamily="34" charset="0"/>
              <a:cs typeface="Poppins" panose="00000500000000000000" pitchFamily="2" charset="0"/>
            </a:endParaRPr>
          </a:p>
        </p:txBody>
      </p:sp>
      <p:sp>
        <p:nvSpPr>
          <p:cNvPr id="48" name="Rectangle 47">
            <a:extLst>
              <a:ext uri="{FF2B5EF4-FFF2-40B4-BE49-F238E27FC236}">
                <a16:creationId xmlns:a16="http://schemas.microsoft.com/office/drawing/2014/main" id="{3BD0DF17-006C-D444-A228-DC7B8D8A8056}"/>
              </a:ext>
            </a:extLst>
          </p:cNvPr>
          <p:cNvSpPr/>
          <p:nvPr/>
        </p:nvSpPr>
        <p:spPr>
          <a:xfrm>
            <a:off x="8227508" y="3715890"/>
            <a:ext cx="3056880" cy="525465"/>
          </a:xfrm>
          <a:prstGeom prst="rect">
            <a:avLst/>
          </a:prstGeom>
        </p:spPr>
        <p:txBody>
          <a:bodyPr wrap="square">
            <a:spAutoFit/>
          </a:bodyPr>
          <a:lstStyle/>
          <a:p>
            <a:pPr algn="ctr">
              <a:lnSpc>
                <a:spcPct val="150000"/>
              </a:lnSpc>
            </a:pPr>
            <a:r>
              <a:rPr lang="en-US" sz="1000" dirty="0">
                <a:solidFill>
                  <a:schemeClr val="bg1"/>
                </a:solidFill>
                <a:latin typeface="Helvetica" pitchFamily="2" charset="0"/>
                <a:ea typeface="Open Sans" panose="020B0606030504020204" pitchFamily="34" charset="0"/>
                <a:cs typeface="Poppins" panose="00000500000000000000" pitchFamily="2" charset="0"/>
              </a:rPr>
              <a:t>Lack of continuation between versions. No transition from </a:t>
            </a:r>
            <a:r>
              <a:rPr lang="en-US" sz="1000" dirty="0" err="1">
                <a:solidFill>
                  <a:schemeClr val="bg1"/>
                </a:solidFill>
                <a:latin typeface="Helvetica" pitchFamily="2" charset="0"/>
                <a:ea typeface="Open Sans" panose="020B0606030504020204" pitchFamily="34" charset="0"/>
                <a:cs typeface="Poppins" panose="00000500000000000000" pitchFamily="2" charset="0"/>
              </a:rPr>
              <a:t>Laravel</a:t>
            </a:r>
            <a:r>
              <a:rPr lang="en-US" sz="1000" dirty="0">
                <a:solidFill>
                  <a:schemeClr val="bg1"/>
                </a:solidFill>
                <a:latin typeface="Helvetica" pitchFamily="2" charset="0"/>
                <a:ea typeface="Open Sans" panose="020B0606030504020204" pitchFamily="34" charset="0"/>
                <a:cs typeface="Poppins" panose="00000500000000000000" pitchFamily="2" charset="0"/>
              </a:rPr>
              <a:t> 4 to 5</a:t>
            </a:r>
          </a:p>
        </p:txBody>
      </p:sp>
    </p:spTree>
    <p:extLst>
      <p:ext uri="{BB962C8B-B14F-4D97-AF65-F5344CB8AC3E}">
        <p14:creationId xmlns:p14="http://schemas.microsoft.com/office/powerpoint/2010/main" val="14568439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D192651-E394-AA42-B413-05AAD837258B}"/>
              </a:ext>
            </a:extLst>
          </p:cNvPr>
          <p:cNvGrpSpPr/>
          <p:nvPr/>
        </p:nvGrpSpPr>
        <p:grpSpPr>
          <a:xfrm>
            <a:off x="1442700" y="1459906"/>
            <a:ext cx="9315790" cy="4847996"/>
            <a:chOff x="1553172" y="1230831"/>
            <a:chExt cx="9315790" cy="4847996"/>
          </a:xfrm>
        </p:grpSpPr>
        <p:sp>
          <p:nvSpPr>
            <p:cNvPr id="3" name="Shape">
              <a:extLst>
                <a:ext uri="{FF2B5EF4-FFF2-40B4-BE49-F238E27FC236}">
                  <a16:creationId xmlns:a16="http://schemas.microsoft.com/office/drawing/2014/main" id="{0423698A-5625-1B44-8262-49AF595BBD16}"/>
                </a:ext>
              </a:extLst>
            </p:cNvPr>
            <p:cNvSpPr/>
            <p:nvPr/>
          </p:nvSpPr>
          <p:spPr>
            <a:xfrm>
              <a:off x="5284572" y="4886436"/>
              <a:ext cx="3659269" cy="1192391"/>
            </a:xfrm>
            <a:custGeom>
              <a:avLst/>
              <a:gdLst/>
              <a:ahLst/>
              <a:cxnLst>
                <a:cxn ang="0">
                  <a:pos x="wd2" y="hd2"/>
                </a:cxn>
                <a:cxn ang="5400000">
                  <a:pos x="wd2" y="hd2"/>
                </a:cxn>
                <a:cxn ang="10800000">
                  <a:pos x="wd2" y="hd2"/>
                </a:cxn>
                <a:cxn ang="16200000">
                  <a:pos x="wd2" y="hd2"/>
                </a:cxn>
              </a:cxnLst>
              <a:rect l="0" t="0" r="r" b="b"/>
              <a:pathLst>
                <a:path w="21590" h="21578" extrusionOk="0">
                  <a:moveTo>
                    <a:pt x="1330" y="921"/>
                  </a:moveTo>
                  <a:cubicBezTo>
                    <a:pt x="1377" y="634"/>
                    <a:pt x="1441" y="400"/>
                    <a:pt x="1515" y="240"/>
                  </a:cubicBezTo>
                  <a:cubicBezTo>
                    <a:pt x="1591" y="78"/>
                    <a:pt x="1675" y="-4"/>
                    <a:pt x="1760" y="1"/>
                  </a:cubicBezTo>
                  <a:lnTo>
                    <a:pt x="19961" y="13"/>
                  </a:lnTo>
                  <a:cubicBezTo>
                    <a:pt x="20026" y="54"/>
                    <a:pt x="20088" y="156"/>
                    <a:pt x="20142" y="310"/>
                  </a:cubicBezTo>
                  <a:cubicBezTo>
                    <a:pt x="20213" y="512"/>
                    <a:pt x="20267" y="797"/>
                    <a:pt x="20298" y="1126"/>
                  </a:cubicBezTo>
                  <a:lnTo>
                    <a:pt x="21477" y="9408"/>
                  </a:lnTo>
                  <a:cubicBezTo>
                    <a:pt x="21537" y="9727"/>
                    <a:pt x="21574" y="10105"/>
                    <a:pt x="21586" y="10502"/>
                  </a:cubicBezTo>
                  <a:cubicBezTo>
                    <a:pt x="21600" y="10945"/>
                    <a:pt x="21581" y="11394"/>
                    <a:pt x="21533" y="11794"/>
                  </a:cubicBezTo>
                  <a:lnTo>
                    <a:pt x="20263" y="20737"/>
                  </a:lnTo>
                  <a:cubicBezTo>
                    <a:pt x="20233" y="20944"/>
                    <a:pt x="20193" y="21122"/>
                    <a:pt x="20144" y="21258"/>
                  </a:cubicBezTo>
                  <a:cubicBezTo>
                    <a:pt x="20073" y="21458"/>
                    <a:pt x="19988" y="21560"/>
                    <a:pt x="19902" y="21552"/>
                  </a:cubicBezTo>
                  <a:lnTo>
                    <a:pt x="1702" y="21573"/>
                  </a:lnTo>
                  <a:cubicBezTo>
                    <a:pt x="1632" y="21596"/>
                    <a:pt x="1562" y="21541"/>
                    <a:pt x="1499" y="21414"/>
                  </a:cubicBezTo>
                  <a:cubicBezTo>
                    <a:pt x="1442" y="21300"/>
                    <a:pt x="1393" y="21131"/>
                    <a:pt x="1357" y="20923"/>
                  </a:cubicBezTo>
                  <a:lnTo>
                    <a:pt x="76" y="11848"/>
                  </a:lnTo>
                  <a:cubicBezTo>
                    <a:pt x="27" y="11537"/>
                    <a:pt x="1" y="11176"/>
                    <a:pt x="0" y="10807"/>
                  </a:cubicBezTo>
                  <a:cubicBezTo>
                    <a:pt x="0" y="10456"/>
                    <a:pt x="23" y="10111"/>
                    <a:pt x="68" y="9809"/>
                  </a:cubicBezTo>
                  <a:lnTo>
                    <a:pt x="1330" y="921"/>
                  </a:lnTo>
                  <a:close/>
                </a:path>
              </a:pathLst>
            </a:custGeom>
            <a:solidFill>
              <a:schemeClr val="bg1"/>
            </a:solidFill>
            <a:ln w="12700" cap="flat">
              <a:solidFill>
                <a:srgbClr val="FF862A"/>
              </a:solidFill>
              <a:miter lim="400000"/>
            </a:ln>
            <a:effectLst>
              <a:outerShdw blurRad="50800" dist="38100" dir="2700000" algn="tl" rotWithShape="0">
                <a:prstClr val="black">
                  <a:alpha val="40000"/>
                </a:prstClr>
              </a:outerShdw>
            </a:effectLst>
          </p:spPr>
          <p:txBody>
            <a:bodyPr wrap="square" lIns="45718" tIns="45718" rIns="45718" bIns="45718" numCol="1" anchor="t">
              <a:noAutofit/>
            </a:bodyPr>
            <a:lstStyle/>
            <a:p>
              <a:endParaRPr>
                <a:solidFill>
                  <a:schemeClr val="tx1"/>
                </a:solidFill>
              </a:endParaRPr>
            </a:p>
          </p:txBody>
        </p:sp>
        <p:sp>
          <p:nvSpPr>
            <p:cNvPr id="4" name="Shape">
              <a:extLst>
                <a:ext uri="{FF2B5EF4-FFF2-40B4-BE49-F238E27FC236}">
                  <a16:creationId xmlns:a16="http://schemas.microsoft.com/office/drawing/2014/main" id="{D02732BB-6A22-2A4C-BB68-C2856CEFA25E}"/>
                </a:ext>
              </a:extLst>
            </p:cNvPr>
            <p:cNvSpPr/>
            <p:nvPr/>
          </p:nvSpPr>
          <p:spPr>
            <a:xfrm>
              <a:off x="7209693" y="3043854"/>
              <a:ext cx="3659269" cy="1192391"/>
            </a:xfrm>
            <a:custGeom>
              <a:avLst/>
              <a:gdLst/>
              <a:ahLst/>
              <a:cxnLst>
                <a:cxn ang="0">
                  <a:pos x="wd2" y="hd2"/>
                </a:cxn>
                <a:cxn ang="5400000">
                  <a:pos x="wd2" y="hd2"/>
                </a:cxn>
                <a:cxn ang="10800000">
                  <a:pos x="wd2" y="hd2"/>
                </a:cxn>
                <a:cxn ang="16200000">
                  <a:pos x="wd2" y="hd2"/>
                </a:cxn>
              </a:cxnLst>
              <a:rect l="0" t="0" r="r" b="b"/>
              <a:pathLst>
                <a:path w="21590" h="21578" extrusionOk="0">
                  <a:moveTo>
                    <a:pt x="1330" y="921"/>
                  </a:moveTo>
                  <a:cubicBezTo>
                    <a:pt x="1377" y="634"/>
                    <a:pt x="1441" y="400"/>
                    <a:pt x="1515" y="240"/>
                  </a:cubicBezTo>
                  <a:cubicBezTo>
                    <a:pt x="1591" y="78"/>
                    <a:pt x="1675" y="-4"/>
                    <a:pt x="1760" y="1"/>
                  </a:cubicBezTo>
                  <a:lnTo>
                    <a:pt x="19961" y="13"/>
                  </a:lnTo>
                  <a:cubicBezTo>
                    <a:pt x="20026" y="54"/>
                    <a:pt x="20088" y="156"/>
                    <a:pt x="20142" y="310"/>
                  </a:cubicBezTo>
                  <a:cubicBezTo>
                    <a:pt x="20213" y="512"/>
                    <a:pt x="20267" y="797"/>
                    <a:pt x="20298" y="1126"/>
                  </a:cubicBezTo>
                  <a:lnTo>
                    <a:pt x="21477" y="9408"/>
                  </a:lnTo>
                  <a:cubicBezTo>
                    <a:pt x="21537" y="9727"/>
                    <a:pt x="21574" y="10105"/>
                    <a:pt x="21586" y="10502"/>
                  </a:cubicBezTo>
                  <a:cubicBezTo>
                    <a:pt x="21600" y="10945"/>
                    <a:pt x="21581" y="11394"/>
                    <a:pt x="21533" y="11794"/>
                  </a:cubicBezTo>
                  <a:lnTo>
                    <a:pt x="20263" y="20737"/>
                  </a:lnTo>
                  <a:cubicBezTo>
                    <a:pt x="20233" y="20944"/>
                    <a:pt x="20193" y="21122"/>
                    <a:pt x="20144" y="21258"/>
                  </a:cubicBezTo>
                  <a:cubicBezTo>
                    <a:pt x="20073" y="21458"/>
                    <a:pt x="19988" y="21560"/>
                    <a:pt x="19902" y="21552"/>
                  </a:cubicBezTo>
                  <a:lnTo>
                    <a:pt x="1702" y="21573"/>
                  </a:lnTo>
                  <a:cubicBezTo>
                    <a:pt x="1632" y="21596"/>
                    <a:pt x="1562" y="21541"/>
                    <a:pt x="1499" y="21414"/>
                  </a:cubicBezTo>
                  <a:cubicBezTo>
                    <a:pt x="1442" y="21300"/>
                    <a:pt x="1393" y="21131"/>
                    <a:pt x="1357" y="20923"/>
                  </a:cubicBezTo>
                  <a:lnTo>
                    <a:pt x="76" y="11848"/>
                  </a:lnTo>
                  <a:cubicBezTo>
                    <a:pt x="27" y="11537"/>
                    <a:pt x="1" y="11176"/>
                    <a:pt x="0" y="10807"/>
                  </a:cubicBezTo>
                  <a:cubicBezTo>
                    <a:pt x="0" y="10456"/>
                    <a:pt x="23" y="10111"/>
                    <a:pt x="68" y="9809"/>
                  </a:cubicBezTo>
                  <a:lnTo>
                    <a:pt x="1330" y="921"/>
                  </a:lnTo>
                  <a:close/>
                </a:path>
              </a:pathLst>
            </a:custGeom>
            <a:solidFill>
              <a:schemeClr val="bg1"/>
            </a:solidFill>
            <a:ln w="12700" cap="flat">
              <a:solidFill>
                <a:srgbClr val="FF862A"/>
              </a:solidFill>
              <a:miter lim="400000"/>
            </a:ln>
            <a:effectLst>
              <a:outerShdw blurRad="50800" dist="38100" dir="2700000" algn="tl" rotWithShape="0">
                <a:prstClr val="black">
                  <a:alpha val="40000"/>
                </a:prstClr>
              </a:outerShdw>
            </a:effectLst>
          </p:spPr>
          <p:txBody>
            <a:bodyPr wrap="square" lIns="45718" tIns="45718" rIns="45718" bIns="45718" numCol="1" anchor="t">
              <a:noAutofit/>
            </a:bodyPr>
            <a:lstStyle/>
            <a:p>
              <a:endParaRPr>
                <a:solidFill>
                  <a:schemeClr val="bg1"/>
                </a:solidFill>
              </a:endParaRPr>
            </a:p>
          </p:txBody>
        </p:sp>
        <p:sp>
          <p:nvSpPr>
            <p:cNvPr id="5" name="Shape">
              <a:extLst>
                <a:ext uri="{FF2B5EF4-FFF2-40B4-BE49-F238E27FC236}">
                  <a16:creationId xmlns:a16="http://schemas.microsoft.com/office/drawing/2014/main" id="{101AABCD-8EF5-8642-834F-02E58E54596E}"/>
                </a:ext>
              </a:extLst>
            </p:cNvPr>
            <p:cNvSpPr/>
            <p:nvPr/>
          </p:nvSpPr>
          <p:spPr>
            <a:xfrm>
              <a:off x="1702008" y="1987696"/>
              <a:ext cx="3433729" cy="3351531"/>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5"/>
                    <a:pt x="2882" y="3016"/>
                  </a:cubicBezTo>
                  <a:cubicBezTo>
                    <a:pt x="-961" y="7037"/>
                    <a:pt x="-961" y="13557"/>
                    <a:pt x="2882" y="17579"/>
                  </a:cubicBezTo>
                  <a:cubicBezTo>
                    <a:pt x="6724" y="21600"/>
                    <a:pt x="12954" y="21600"/>
                    <a:pt x="16796" y="17579"/>
                  </a:cubicBezTo>
                  <a:cubicBezTo>
                    <a:pt x="20639" y="13557"/>
                    <a:pt x="20639" y="7037"/>
                    <a:pt x="16796" y="3016"/>
                  </a:cubicBezTo>
                  <a:cubicBezTo>
                    <a:pt x="14875" y="1005"/>
                    <a:pt x="12357" y="0"/>
                    <a:pt x="9839" y="0"/>
                  </a:cubicBezTo>
                  <a:close/>
                  <a:moveTo>
                    <a:pt x="9839" y="3568"/>
                  </a:moveTo>
                  <a:cubicBezTo>
                    <a:pt x="11485" y="3568"/>
                    <a:pt x="13130" y="4225"/>
                    <a:pt x="14386" y="5539"/>
                  </a:cubicBezTo>
                  <a:cubicBezTo>
                    <a:pt x="16897" y="8167"/>
                    <a:pt x="16897" y="12427"/>
                    <a:pt x="14386" y="15055"/>
                  </a:cubicBezTo>
                  <a:cubicBezTo>
                    <a:pt x="11874" y="17683"/>
                    <a:pt x="7804" y="17683"/>
                    <a:pt x="5292" y="15055"/>
                  </a:cubicBezTo>
                  <a:cubicBezTo>
                    <a:pt x="2781" y="12427"/>
                    <a:pt x="2781" y="8167"/>
                    <a:pt x="5292" y="5539"/>
                  </a:cubicBezTo>
                  <a:cubicBezTo>
                    <a:pt x="6548" y="4225"/>
                    <a:pt x="8193" y="3568"/>
                    <a:pt x="9839" y="3568"/>
                  </a:cubicBezTo>
                  <a:close/>
                </a:path>
              </a:pathLst>
            </a:cu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w="12700">
              <a:miter lim="400000"/>
            </a:ln>
            <a:effectLst>
              <a:outerShdw blurRad="50800" dist="38100" dir="2700000" algn="tl" rotWithShape="0">
                <a:prstClr val="black">
                  <a:alpha val="40000"/>
                </a:prstClr>
              </a:outerShdw>
            </a:effectLst>
          </p:spPr>
          <p:txBody>
            <a:bodyPr lIns="0" tIns="0" rIns="0" bIns="0" anchor="ctr"/>
            <a:lstStyle/>
            <a:p>
              <a:endParaRPr>
                <a:solidFill>
                  <a:schemeClr val="tx1"/>
                </a:solidFill>
              </a:endParaRPr>
            </a:p>
          </p:txBody>
        </p:sp>
        <p:sp>
          <p:nvSpPr>
            <p:cNvPr id="6" name="Line">
              <a:extLst>
                <a:ext uri="{FF2B5EF4-FFF2-40B4-BE49-F238E27FC236}">
                  <a16:creationId xmlns:a16="http://schemas.microsoft.com/office/drawing/2014/main" id="{ED721BC3-3651-044F-84A3-527CA37D94C2}"/>
                </a:ext>
              </a:extLst>
            </p:cNvPr>
            <p:cNvSpPr/>
            <p:nvPr/>
          </p:nvSpPr>
          <p:spPr>
            <a:xfrm>
              <a:off x="1553172" y="1834622"/>
              <a:ext cx="3750445" cy="3663260"/>
            </a:xfrm>
            <a:custGeom>
              <a:avLst/>
              <a:gdLst/>
              <a:ahLst/>
              <a:cxnLst>
                <a:cxn ang="0">
                  <a:pos x="wd2" y="hd2"/>
                </a:cxn>
                <a:cxn ang="5400000">
                  <a:pos x="wd2" y="hd2"/>
                </a:cxn>
                <a:cxn ang="10800000">
                  <a:pos x="wd2" y="hd2"/>
                </a:cxn>
                <a:cxn ang="16200000">
                  <a:pos x="wd2" y="hd2"/>
                </a:cxn>
              </a:cxnLst>
              <a:rect l="0" t="0" r="r" b="b"/>
              <a:pathLst>
                <a:path w="21581" h="21600" extrusionOk="0">
                  <a:moveTo>
                    <a:pt x="21581" y="0"/>
                  </a:moveTo>
                  <a:lnTo>
                    <a:pt x="10576" y="0"/>
                  </a:lnTo>
                  <a:cubicBezTo>
                    <a:pt x="4686" y="125"/>
                    <a:pt x="-19" y="4946"/>
                    <a:pt x="0" y="10839"/>
                  </a:cubicBezTo>
                  <a:cubicBezTo>
                    <a:pt x="19" y="16703"/>
                    <a:pt x="4714" y="21480"/>
                    <a:pt x="10576" y="21600"/>
                  </a:cubicBezTo>
                  <a:lnTo>
                    <a:pt x="21506" y="21600"/>
                  </a:lnTo>
                </a:path>
              </a:pathLst>
            </a:custGeom>
            <a:ln w="25400">
              <a:solidFill>
                <a:schemeClr val="bg2">
                  <a:lumMod val="50000"/>
                </a:schemeClr>
              </a:solidFill>
            </a:ln>
            <a:effectLst>
              <a:outerShdw blurRad="50800" dist="38100" dir="2700000" algn="tl" rotWithShape="0">
                <a:prstClr val="black">
                  <a:alpha val="40000"/>
                </a:prstClr>
              </a:outerShdw>
            </a:effectLst>
          </p:spPr>
          <p:txBody>
            <a:bodyPr lIns="45718" tIns="45718" rIns="45718" bIns="45718"/>
            <a:lstStyle/>
            <a:p>
              <a:endParaRPr dirty="0">
                <a:solidFill>
                  <a:schemeClr val="tx1"/>
                </a:solidFill>
              </a:endParaRPr>
            </a:p>
          </p:txBody>
        </p:sp>
        <p:sp>
          <p:nvSpPr>
            <p:cNvPr id="7" name="Line">
              <a:extLst>
                <a:ext uri="{FF2B5EF4-FFF2-40B4-BE49-F238E27FC236}">
                  <a16:creationId xmlns:a16="http://schemas.microsoft.com/office/drawing/2014/main" id="{6EC11A4E-88C4-E044-A297-6FBC0421691F}"/>
                </a:ext>
              </a:extLst>
            </p:cNvPr>
            <p:cNvSpPr/>
            <p:nvPr/>
          </p:nvSpPr>
          <p:spPr>
            <a:xfrm flipV="1">
              <a:off x="5130604" y="3662454"/>
              <a:ext cx="2067609" cy="0"/>
            </a:xfrm>
            <a:prstGeom prst="line">
              <a:avLst/>
            </a:prstGeom>
            <a:ln w="25400">
              <a:solidFill>
                <a:schemeClr val="bg2">
                  <a:lumMod val="50000"/>
                </a:schemeClr>
              </a:solidFill>
            </a:ln>
            <a:effectLst>
              <a:outerShdw blurRad="50800" dist="38100" dir="2700000" algn="tl" rotWithShape="0">
                <a:prstClr val="black">
                  <a:alpha val="40000"/>
                </a:prstClr>
              </a:outerShdw>
            </a:effectLst>
          </p:spPr>
          <p:txBody>
            <a:bodyPr lIns="45718" tIns="45718" rIns="45718" bIns="45718"/>
            <a:lstStyle/>
            <a:p>
              <a:endParaRPr>
                <a:solidFill>
                  <a:schemeClr val="tx1"/>
                </a:solidFill>
              </a:endParaRPr>
            </a:p>
          </p:txBody>
        </p:sp>
        <p:sp>
          <p:nvSpPr>
            <p:cNvPr id="8" name="Venn diagram">
              <a:extLst>
                <a:ext uri="{FF2B5EF4-FFF2-40B4-BE49-F238E27FC236}">
                  <a16:creationId xmlns:a16="http://schemas.microsoft.com/office/drawing/2014/main" id="{358DA8B6-B482-F144-B2C3-B59C92EAC622}"/>
                </a:ext>
              </a:extLst>
            </p:cNvPr>
            <p:cNvSpPr txBox="1"/>
            <p:nvPr/>
          </p:nvSpPr>
          <p:spPr>
            <a:xfrm>
              <a:off x="2543998" y="3196832"/>
              <a:ext cx="1712522"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defRPr sz="2500">
                  <a:solidFill>
                    <a:srgbClr val="535353"/>
                  </a:solidFill>
                  <a:latin typeface="Barlow SemiBold"/>
                  <a:ea typeface="Barlow SemiBold"/>
                  <a:cs typeface="Barlow SemiBold"/>
                  <a:sym typeface="Barlow SemiBold"/>
                </a:defRPr>
              </a:lvl1pPr>
            </a:lstStyle>
            <a:p>
              <a:pPr algn="ctr"/>
              <a:r>
                <a:rPr lang="en-US" sz="2400" b="1" i="1" dirty="0" smtClean="0">
                  <a:solidFill>
                    <a:srgbClr val="1D4A84"/>
                  </a:solidFill>
                  <a:latin typeface="Helvetica" pitchFamily="2" charset="0"/>
                </a:rPr>
                <a:t>Lesson Learned</a:t>
              </a:r>
              <a:endParaRPr sz="2400" b="1" i="1" dirty="0">
                <a:solidFill>
                  <a:srgbClr val="1D4A84"/>
                </a:solidFill>
                <a:latin typeface="Helvetica" pitchFamily="2" charset="0"/>
              </a:endParaRPr>
            </a:p>
          </p:txBody>
        </p:sp>
        <p:sp>
          <p:nvSpPr>
            <p:cNvPr id="9" name="Shape">
              <a:extLst>
                <a:ext uri="{FF2B5EF4-FFF2-40B4-BE49-F238E27FC236}">
                  <a16:creationId xmlns:a16="http://schemas.microsoft.com/office/drawing/2014/main" id="{6FC684AC-6D39-504E-80A3-CDA088DC992E}"/>
                </a:ext>
              </a:extLst>
            </p:cNvPr>
            <p:cNvSpPr/>
            <p:nvPr/>
          </p:nvSpPr>
          <p:spPr>
            <a:xfrm>
              <a:off x="5284573" y="1230831"/>
              <a:ext cx="3659269" cy="1192391"/>
            </a:xfrm>
            <a:custGeom>
              <a:avLst/>
              <a:gdLst/>
              <a:ahLst/>
              <a:cxnLst>
                <a:cxn ang="0">
                  <a:pos x="wd2" y="hd2"/>
                </a:cxn>
                <a:cxn ang="5400000">
                  <a:pos x="wd2" y="hd2"/>
                </a:cxn>
                <a:cxn ang="10800000">
                  <a:pos x="wd2" y="hd2"/>
                </a:cxn>
                <a:cxn ang="16200000">
                  <a:pos x="wd2" y="hd2"/>
                </a:cxn>
              </a:cxnLst>
              <a:rect l="0" t="0" r="r" b="b"/>
              <a:pathLst>
                <a:path w="21590" h="21578" extrusionOk="0">
                  <a:moveTo>
                    <a:pt x="1330" y="921"/>
                  </a:moveTo>
                  <a:cubicBezTo>
                    <a:pt x="1377" y="634"/>
                    <a:pt x="1441" y="400"/>
                    <a:pt x="1515" y="240"/>
                  </a:cubicBezTo>
                  <a:cubicBezTo>
                    <a:pt x="1591" y="78"/>
                    <a:pt x="1675" y="-4"/>
                    <a:pt x="1760" y="1"/>
                  </a:cubicBezTo>
                  <a:lnTo>
                    <a:pt x="19961" y="13"/>
                  </a:lnTo>
                  <a:cubicBezTo>
                    <a:pt x="20026" y="54"/>
                    <a:pt x="20088" y="156"/>
                    <a:pt x="20142" y="310"/>
                  </a:cubicBezTo>
                  <a:cubicBezTo>
                    <a:pt x="20213" y="512"/>
                    <a:pt x="20267" y="797"/>
                    <a:pt x="20298" y="1126"/>
                  </a:cubicBezTo>
                  <a:lnTo>
                    <a:pt x="21477" y="9408"/>
                  </a:lnTo>
                  <a:cubicBezTo>
                    <a:pt x="21537" y="9727"/>
                    <a:pt x="21574" y="10105"/>
                    <a:pt x="21586" y="10502"/>
                  </a:cubicBezTo>
                  <a:cubicBezTo>
                    <a:pt x="21600" y="10945"/>
                    <a:pt x="21581" y="11394"/>
                    <a:pt x="21533" y="11794"/>
                  </a:cubicBezTo>
                  <a:lnTo>
                    <a:pt x="20263" y="20737"/>
                  </a:lnTo>
                  <a:cubicBezTo>
                    <a:pt x="20233" y="20944"/>
                    <a:pt x="20193" y="21122"/>
                    <a:pt x="20144" y="21258"/>
                  </a:cubicBezTo>
                  <a:cubicBezTo>
                    <a:pt x="20073" y="21458"/>
                    <a:pt x="19988" y="21560"/>
                    <a:pt x="19902" y="21552"/>
                  </a:cubicBezTo>
                  <a:lnTo>
                    <a:pt x="1702" y="21573"/>
                  </a:lnTo>
                  <a:cubicBezTo>
                    <a:pt x="1632" y="21596"/>
                    <a:pt x="1562" y="21541"/>
                    <a:pt x="1499" y="21414"/>
                  </a:cubicBezTo>
                  <a:cubicBezTo>
                    <a:pt x="1442" y="21300"/>
                    <a:pt x="1393" y="21131"/>
                    <a:pt x="1357" y="20923"/>
                  </a:cubicBezTo>
                  <a:lnTo>
                    <a:pt x="76" y="11848"/>
                  </a:lnTo>
                  <a:cubicBezTo>
                    <a:pt x="27" y="11537"/>
                    <a:pt x="1" y="11176"/>
                    <a:pt x="0" y="10807"/>
                  </a:cubicBezTo>
                  <a:cubicBezTo>
                    <a:pt x="0" y="10456"/>
                    <a:pt x="23" y="10111"/>
                    <a:pt x="68" y="9809"/>
                  </a:cubicBezTo>
                  <a:lnTo>
                    <a:pt x="1330" y="921"/>
                  </a:lnTo>
                  <a:close/>
                </a:path>
              </a:pathLst>
            </a:custGeom>
            <a:solidFill>
              <a:schemeClr val="bg1"/>
            </a:solidFill>
            <a:ln w="12700" cap="flat">
              <a:solidFill>
                <a:srgbClr val="FF862A"/>
              </a:solidFill>
              <a:miter lim="400000"/>
            </a:ln>
            <a:effectLst>
              <a:outerShdw blurRad="50800" dist="38100" dir="2700000" algn="tl" rotWithShape="0">
                <a:prstClr val="black">
                  <a:alpha val="40000"/>
                </a:prstClr>
              </a:outerShdw>
            </a:effectLst>
          </p:spPr>
          <p:txBody>
            <a:bodyPr wrap="square" lIns="45718" tIns="45718" rIns="45718" bIns="45718" numCol="1" anchor="t">
              <a:noAutofit/>
            </a:bodyPr>
            <a:lstStyle/>
            <a:p>
              <a:endParaRPr dirty="0">
                <a:solidFill>
                  <a:schemeClr val="tx1"/>
                </a:solidFill>
              </a:endParaRPr>
            </a:p>
          </p:txBody>
        </p:sp>
        <p:sp>
          <p:nvSpPr>
            <p:cNvPr id="10" name="Shape">
              <a:extLst>
                <a:ext uri="{FF2B5EF4-FFF2-40B4-BE49-F238E27FC236}">
                  <a16:creationId xmlns:a16="http://schemas.microsoft.com/office/drawing/2014/main" id="{B7916C63-E401-6148-8C7D-6C8F4EB5E071}"/>
                </a:ext>
              </a:extLst>
            </p:cNvPr>
            <p:cNvSpPr/>
            <p:nvPr/>
          </p:nvSpPr>
          <p:spPr>
            <a:xfrm>
              <a:off x="5418009" y="1716080"/>
              <a:ext cx="282714" cy="243900"/>
            </a:xfrm>
            <a:custGeom>
              <a:avLst/>
              <a:gdLst/>
              <a:ahLst/>
              <a:cxnLst>
                <a:cxn ang="0">
                  <a:pos x="wd2" y="hd2"/>
                </a:cxn>
                <a:cxn ang="5400000">
                  <a:pos x="wd2" y="hd2"/>
                </a:cxn>
                <a:cxn ang="10800000">
                  <a:pos x="wd2" y="hd2"/>
                </a:cxn>
                <a:cxn ang="16200000">
                  <a:pos x="wd2" y="hd2"/>
                </a:cxn>
              </a:cxnLst>
              <a:rect l="0" t="0" r="r" b="b"/>
              <a:pathLst>
                <a:path w="21588" h="21581" extrusionOk="0">
                  <a:moveTo>
                    <a:pt x="6503" y="30"/>
                  </a:moveTo>
                  <a:cubicBezTo>
                    <a:pt x="6180" y="-7"/>
                    <a:pt x="5854" y="55"/>
                    <a:pt x="5560" y="209"/>
                  </a:cubicBezTo>
                  <a:cubicBezTo>
                    <a:pt x="5255" y="369"/>
                    <a:pt x="4995" y="622"/>
                    <a:pt x="4810" y="939"/>
                  </a:cubicBezTo>
                  <a:lnTo>
                    <a:pt x="196" y="9943"/>
                  </a:lnTo>
                  <a:cubicBezTo>
                    <a:pt x="71" y="10186"/>
                    <a:pt x="4" y="10461"/>
                    <a:pt x="0" y="10741"/>
                  </a:cubicBezTo>
                  <a:cubicBezTo>
                    <a:pt x="-4" y="11019"/>
                    <a:pt x="55" y="11294"/>
                    <a:pt x="171" y="11539"/>
                  </a:cubicBezTo>
                  <a:lnTo>
                    <a:pt x="4971" y="20910"/>
                  </a:lnTo>
                  <a:cubicBezTo>
                    <a:pt x="5084" y="21115"/>
                    <a:pt x="5241" y="21284"/>
                    <a:pt x="5427" y="21401"/>
                  </a:cubicBezTo>
                  <a:cubicBezTo>
                    <a:pt x="5633" y="21531"/>
                    <a:pt x="5868" y="21593"/>
                    <a:pt x="6103" y="21580"/>
                  </a:cubicBezTo>
                  <a:lnTo>
                    <a:pt x="15527" y="21562"/>
                  </a:lnTo>
                  <a:cubicBezTo>
                    <a:pt x="15790" y="21566"/>
                    <a:pt x="16047" y="21482"/>
                    <a:pt x="16268" y="21322"/>
                  </a:cubicBezTo>
                  <a:cubicBezTo>
                    <a:pt x="16448" y="21190"/>
                    <a:pt x="16598" y="21011"/>
                    <a:pt x="16704" y="20800"/>
                  </a:cubicBezTo>
                  <a:lnTo>
                    <a:pt x="21354" y="11765"/>
                  </a:lnTo>
                  <a:cubicBezTo>
                    <a:pt x="21497" y="11480"/>
                    <a:pt x="21577" y="11159"/>
                    <a:pt x="21587" y="10831"/>
                  </a:cubicBezTo>
                  <a:cubicBezTo>
                    <a:pt x="21596" y="10509"/>
                    <a:pt x="21537" y="10188"/>
                    <a:pt x="21415" y="9897"/>
                  </a:cubicBezTo>
                  <a:lnTo>
                    <a:pt x="16665" y="729"/>
                  </a:lnTo>
                  <a:cubicBezTo>
                    <a:pt x="16547" y="510"/>
                    <a:pt x="16383" y="328"/>
                    <a:pt x="16186" y="200"/>
                  </a:cubicBezTo>
                  <a:cubicBezTo>
                    <a:pt x="15979" y="66"/>
                    <a:pt x="15744" y="-3"/>
                    <a:pt x="15505" y="0"/>
                  </a:cubicBezTo>
                  <a:lnTo>
                    <a:pt x="6503" y="30"/>
                  </a:lnTo>
                  <a:close/>
                </a:path>
              </a:pathLst>
            </a:custGeom>
            <a:solidFill>
              <a:srgbClr val="FF862A"/>
            </a:solidFill>
            <a:ln w="12700" cap="flat">
              <a:noFill/>
              <a:miter lim="400000"/>
            </a:ln>
            <a:effectLst/>
          </p:spPr>
          <p:txBody>
            <a:bodyPr wrap="square" lIns="45718" tIns="45718" rIns="45718" bIns="45718" numCol="1" anchor="t">
              <a:noAutofit/>
            </a:bodyPr>
            <a:lstStyle/>
            <a:p>
              <a:endParaRPr dirty="0">
                <a:solidFill>
                  <a:schemeClr val="tx1"/>
                </a:solidFill>
              </a:endParaRPr>
            </a:p>
          </p:txBody>
        </p:sp>
        <p:sp>
          <p:nvSpPr>
            <p:cNvPr id="11" name="Shape">
              <a:extLst>
                <a:ext uri="{FF2B5EF4-FFF2-40B4-BE49-F238E27FC236}">
                  <a16:creationId xmlns:a16="http://schemas.microsoft.com/office/drawing/2014/main" id="{775AE48D-37A5-3B4A-9A5E-B831A5F9352C}"/>
                </a:ext>
              </a:extLst>
            </p:cNvPr>
            <p:cNvSpPr/>
            <p:nvPr/>
          </p:nvSpPr>
          <p:spPr>
            <a:xfrm>
              <a:off x="5418009" y="5375911"/>
              <a:ext cx="282714" cy="243900"/>
            </a:xfrm>
            <a:custGeom>
              <a:avLst/>
              <a:gdLst/>
              <a:ahLst/>
              <a:cxnLst>
                <a:cxn ang="0">
                  <a:pos x="wd2" y="hd2"/>
                </a:cxn>
                <a:cxn ang="5400000">
                  <a:pos x="wd2" y="hd2"/>
                </a:cxn>
                <a:cxn ang="10800000">
                  <a:pos x="wd2" y="hd2"/>
                </a:cxn>
                <a:cxn ang="16200000">
                  <a:pos x="wd2" y="hd2"/>
                </a:cxn>
              </a:cxnLst>
              <a:rect l="0" t="0" r="r" b="b"/>
              <a:pathLst>
                <a:path w="21588" h="21581" extrusionOk="0">
                  <a:moveTo>
                    <a:pt x="6503" y="30"/>
                  </a:moveTo>
                  <a:cubicBezTo>
                    <a:pt x="6180" y="-7"/>
                    <a:pt x="5854" y="55"/>
                    <a:pt x="5560" y="209"/>
                  </a:cubicBezTo>
                  <a:cubicBezTo>
                    <a:pt x="5255" y="369"/>
                    <a:pt x="4995" y="622"/>
                    <a:pt x="4810" y="939"/>
                  </a:cubicBezTo>
                  <a:lnTo>
                    <a:pt x="196" y="9943"/>
                  </a:lnTo>
                  <a:cubicBezTo>
                    <a:pt x="71" y="10186"/>
                    <a:pt x="4" y="10461"/>
                    <a:pt x="0" y="10741"/>
                  </a:cubicBezTo>
                  <a:cubicBezTo>
                    <a:pt x="-4" y="11019"/>
                    <a:pt x="55" y="11294"/>
                    <a:pt x="171" y="11539"/>
                  </a:cubicBezTo>
                  <a:lnTo>
                    <a:pt x="4971" y="20910"/>
                  </a:lnTo>
                  <a:cubicBezTo>
                    <a:pt x="5084" y="21115"/>
                    <a:pt x="5241" y="21284"/>
                    <a:pt x="5427" y="21401"/>
                  </a:cubicBezTo>
                  <a:cubicBezTo>
                    <a:pt x="5633" y="21531"/>
                    <a:pt x="5868" y="21593"/>
                    <a:pt x="6103" y="21580"/>
                  </a:cubicBezTo>
                  <a:lnTo>
                    <a:pt x="15527" y="21562"/>
                  </a:lnTo>
                  <a:cubicBezTo>
                    <a:pt x="15790" y="21566"/>
                    <a:pt x="16047" y="21482"/>
                    <a:pt x="16268" y="21322"/>
                  </a:cubicBezTo>
                  <a:cubicBezTo>
                    <a:pt x="16448" y="21190"/>
                    <a:pt x="16598" y="21011"/>
                    <a:pt x="16704" y="20800"/>
                  </a:cubicBezTo>
                  <a:lnTo>
                    <a:pt x="21354" y="11765"/>
                  </a:lnTo>
                  <a:cubicBezTo>
                    <a:pt x="21497" y="11480"/>
                    <a:pt x="21577" y="11159"/>
                    <a:pt x="21587" y="10831"/>
                  </a:cubicBezTo>
                  <a:cubicBezTo>
                    <a:pt x="21596" y="10509"/>
                    <a:pt x="21537" y="10188"/>
                    <a:pt x="21415" y="9897"/>
                  </a:cubicBezTo>
                  <a:lnTo>
                    <a:pt x="16665" y="729"/>
                  </a:lnTo>
                  <a:cubicBezTo>
                    <a:pt x="16547" y="510"/>
                    <a:pt x="16383" y="328"/>
                    <a:pt x="16186" y="200"/>
                  </a:cubicBezTo>
                  <a:cubicBezTo>
                    <a:pt x="15979" y="66"/>
                    <a:pt x="15744" y="-3"/>
                    <a:pt x="15505" y="0"/>
                  </a:cubicBezTo>
                  <a:lnTo>
                    <a:pt x="6503" y="30"/>
                  </a:lnTo>
                  <a:close/>
                </a:path>
              </a:pathLst>
            </a:custGeom>
            <a:solidFill>
              <a:srgbClr val="FF862A"/>
            </a:solidFill>
            <a:ln w="12700" cap="flat">
              <a:noFill/>
              <a:miter lim="400000"/>
            </a:ln>
            <a:effectLst/>
          </p:spPr>
          <p:txBody>
            <a:bodyPr wrap="square" lIns="45718" tIns="45718" rIns="45718" bIns="45718" numCol="1" anchor="t">
              <a:noAutofit/>
            </a:bodyPr>
            <a:lstStyle/>
            <a:p>
              <a:endParaRPr>
                <a:solidFill>
                  <a:schemeClr val="tx1"/>
                </a:solidFill>
              </a:endParaRPr>
            </a:p>
          </p:txBody>
        </p:sp>
        <p:sp>
          <p:nvSpPr>
            <p:cNvPr id="12" name="Shape">
              <a:extLst>
                <a:ext uri="{FF2B5EF4-FFF2-40B4-BE49-F238E27FC236}">
                  <a16:creationId xmlns:a16="http://schemas.microsoft.com/office/drawing/2014/main" id="{2F382686-8AB2-5742-B6C1-57B3B9A0F3EA}"/>
                </a:ext>
              </a:extLst>
            </p:cNvPr>
            <p:cNvSpPr/>
            <p:nvPr/>
          </p:nvSpPr>
          <p:spPr>
            <a:xfrm>
              <a:off x="7307591" y="3545845"/>
              <a:ext cx="282714" cy="243900"/>
            </a:xfrm>
            <a:custGeom>
              <a:avLst/>
              <a:gdLst/>
              <a:ahLst/>
              <a:cxnLst>
                <a:cxn ang="0">
                  <a:pos x="wd2" y="hd2"/>
                </a:cxn>
                <a:cxn ang="5400000">
                  <a:pos x="wd2" y="hd2"/>
                </a:cxn>
                <a:cxn ang="10800000">
                  <a:pos x="wd2" y="hd2"/>
                </a:cxn>
                <a:cxn ang="16200000">
                  <a:pos x="wd2" y="hd2"/>
                </a:cxn>
              </a:cxnLst>
              <a:rect l="0" t="0" r="r" b="b"/>
              <a:pathLst>
                <a:path w="21588" h="21581" extrusionOk="0">
                  <a:moveTo>
                    <a:pt x="6503" y="30"/>
                  </a:moveTo>
                  <a:cubicBezTo>
                    <a:pt x="6180" y="-7"/>
                    <a:pt x="5854" y="55"/>
                    <a:pt x="5560" y="209"/>
                  </a:cubicBezTo>
                  <a:cubicBezTo>
                    <a:pt x="5255" y="369"/>
                    <a:pt x="4995" y="622"/>
                    <a:pt x="4810" y="939"/>
                  </a:cubicBezTo>
                  <a:lnTo>
                    <a:pt x="196" y="9943"/>
                  </a:lnTo>
                  <a:cubicBezTo>
                    <a:pt x="71" y="10186"/>
                    <a:pt x="4" y="10461"/>
                    <a:pt x="0" y="10741"/>
                  </a:cubicBezTo>
                  <a:cubicBezTo>
                    <a:pt x="-4" y="11019"/>
                    <a:pt x="55" y="11294"/>
                    <a:pt x="171" y="11539"/>
                  </a:cubicBezTo>
                  <a:lnTo>
                    <a:pt x="4971" y="20910"/>
                  </a:lnTo>
                  <a:cubicBezTo>
                    <a:pt x="5084" y="21115"/>
                    <a:pt x="5241" y="21284"/>
                    <a:pt x="5427" y="21401"/>
                  </a:cubicBezTo>
                  <a:cubicBezTo>
                    <a:pt x="5633" y="21531"/>
                    <a:pt x="5868" y="21593"/>
                    <a:pt x="6103" y="21580"/>
                  </a:cubicBezTo>
                  <a:lnTo>
                    <a:pt x="15527" y="21562"/>
                  </a:lnTo>
                  <a:cubicBezTo>
                    <a:pt x="15790" y="21566"/>
                    <a:pt x="16047" y="21482"/>
                    <a:pt x="16268" y="21322"/>
                  </a:cubicBezTo>
                  <a:cubicBezTo>
                    <a:pt x="16448" y="21190"/>
                    <a:pt x="16598" y="21011"/>
                    <a:pt x="16704" y="20800"/>
                  </a:cubicBezTo>
                  <a:lnTo>
                    <a:pt x="21354" y="11765"/>
                  </a:lnTo>
                  <a:cubicBezTo>
                    <a:pt x="21497" y="11480"/>
                    <a:pt x="21577" y="11159"/>
                    <a:pt x="21587" y="10831"/>
                  </a:cubicBezTo>
                  <a:cubicBezTo>
                    <a:pt x="21596" y="10509"/>
                    <a:pt x="21537" y="10188"/>
                    <a:pt x="21415" y="9897"/>
                  </a:cubicBezTo>
                  <a:lnTo>
                    <a:pt x="16665" y="729"/>
                  </a:lnTo>
                  <a:cubicBezTo>
                    <a:pt x="16547" y="510"/>
                    <a:pt x="16383" y="328"/>
                    <a:pt x="16186" y="200"/>
                  </a:cubicBezTo>
                  <a:cubicBezTo>
                    <a:pt x="15979" y="66"/>
                    <a:pt x="15744" y="-3"/>
                    <a:pt x="15505" y="0"/>
                  </a:cubicBezTo>
                  <a:lnTo>
                    <a:pt x="6503" y="30"/>
                  </a:lnTo>
                  <a:close/>
                </a:path>
              </a:pathLst>
            </a:custGeom>
            <a:solidFill>
              <a:srgbClr val="FF862A"/>
            </a:solidFill>
            <a:ln w="12700" cap="flat">
              <a:noFill/>
              <a:miter lim="400000"/>
            </a:ln>
            <a:effectLst/>
          </p:spPr>
          <p:txBody>
            <a:bodyPr wrap="square" lIns="45718" tIns="45718" rIns="45718" bIns="45718" numCol="1" anchor="t">
              <a:noAutofit/>
            </a:bodyPr>
            <a:lstStyle/>
            <a:p>
              <a:endParaRPr>
                <a:solidFill>
                  <a:schemeClr val="tx1"/>
                </a:solidFill>
              </a:endParaRPr>
            </a:p>
          </p:txBody>
        </p:sp>
        <p:sp>
          <p:nvSpPr>
            <p:cNvPr id="13" name="Line">
              <a:extLst>
                <a:ext uri="{FF2B5EF4-FFF2-40B4-BE49-F238E27FC236}">
                  <a16:creationId xmlns:a16="http://schemas.microsoft.com/office/drawing/2014/main" id="{BDA8FB1D-EADE-F648-940A-9F906F2108F3}"/>
                </a:ext>
              </a:extLst>
            </p:cNvPr>
            <p:cNvSpPr/>
            <p:nvPr/>
          </p:nvSpPr>
          <p:spPr>
            <a:xfrm>
              <a:off x="4551885" y="3662454"/>
              <a:ext cx="579396" cy="0"/>
            </a:xfrm>
            <a:prstGeom prst="line">
              <a:avLst/>
            </a:prstGeom>
            <a:ln w="25400">
              <a:solidFill>
                <a:schemeClr val="bg2">
                  <a:lumMod val="50000"/>
                </a:schemeClr>
              </a:solidFill>
              <a:custDash>
                <a:ds d="200000" sp="200000"/>
              </a:custDash>
              <a:miter lim="400000"/>
            </a:ln>
          </p:spPr>
          <p:txBody>
            <a:bodyPr lIns="45718" tIns="45718" rIns="45718" bIns="45718"/>
            <a:lstStyle/>
            <a:p>
              <a:endParaRPr>
                <a:solidFill>
                  <a:schemeClr val="tx1"/>
                </a:solidFill>
              </a:endParaRPr>
            </a:p>
          </p:txBody>
        </p:sp>
        <p:sp>
          <p:nvSpPr>
            <p:cNvPr id="14" name="Shape">
              <a:extLst>
                <a:ext uri="{FF2B5EF4-FFF2-40B4-BE49-F238E27FC236}">
                  <a16:creationId xmlns:a16="http://schemas.microsoft.com/office/drawing/2014/main" id="{0460E646-AAB3-1549-9E64-1A1FED51739C}"/>
                </a:ext>
              </a:extLst>
            </p:cNvPr>
            <p:cNvSpPr/>
            <p:nvPr/>
          </p:nvSpPr>
          <p:spPr>
            <a:xfrm>
              <a:off x="2285766" y="2168710"/>
              <a:ext cx="1171607" cy="543830"/>
            </a:xfrm>
            <a:custGeom>
              <a:avLst/>
              <a:gdLst/>
              <a:ahLst/>
              <a:cxnLst>
                <a:cxn ang="0">
                  <a:pos x="wd2" y="hd2"/>
                </a:cxn>
                <a:cxn ang="5400000">
                  <a:pos x="wd2" y="hd2"/>
                </a:cxn>
                <a:cxn ang="10800000">
                  <a:pos x="wd2" y="hd2"/>
                </a:cxn>
                <a:cxn ang="16200000">
                  <a:pos x="wd2" y="hd2"/>
                </a:cxn>
              </a:cxnLst>
              <a:rect l="0" t="0" r="r" b="b"/>
              <a:pathLst>
                <a:path w="21421" h="21342" extrusionOk="0">
                  <a:moveTo>
                    <a:pt x="20644" y="8"/>
                  </a:moveTo>
                  <a:cubicBezTo>
                    <a:pt x="21105" y="-93"/>
                    <a:pt x="21486" y="751"/>
                    <a:pt x="21412" y="1709"/>
                  </a:cubicBezTo>
                  <a:cubicBezTo>
                    <a:pt x="21354" y="2450"/>
                    <a:pt x="21030" y="2966"/>
                    <a:pt x="20674" y="2882"/>
                  </a:cubicBezTo>
                  <a:cubicBezTo>
                    <a:pt x="16957" y="2934"/>
                    <a:pt x="13286" y="4601"/>
                    <a:pt x="9892" y="7777"/>
                  </a:cubicBezTo>
                  <a:cubicBezTo>
                    <a:pt x="6605" y="10853"/>
                    <a:pt x="3647" y="15282"/>
                    <a:pt x="1194" y="20800"/>
                  </a:cubicBezTo>
                  <a:cubicBezTo>
                    <a:pt x="990" y="21361"/>
                    <a:pt x="617" y="21507"/>
                    <a:pt x="330" y="21139"/>
                  </a:cubicBezTo>
                  <a:cubicBezTo>
                    <a:pt x="-54" y="20647"/>
                    <a:pt x="-114" y="19528"/>
                    <a:pt x="209" y="18870"/>
                  </a:cubicBezTo>
                  <a:cubicBezTo>
                    <a:pt x="2751" y="13001"/>
                    <a:pt x="5844" y="8297"/>
                    <a:pt x="9295" y="5052"/>
                  </a:cubicBezTo>
                  <a:cubicBezTo>
                    <a:pt x="12864" y="1696"/>
                    <a:pt x="16733" y="-23"/>
                    <a:pt x="20644" y="8"/>
                  </a:cubicBezTo>
                  <a:close/>
                </a:path>
              </a:pathLst>
            </a:custGeom>
            <a:solidFill>
              <a:srgbClr val="F7F5F6"/>
            </a:solidFill>
            <a:ln w="12700">
              <a:miter lim="400000"/>
            </a:ln>
            <a:effectLst>
              <a:outerShdw blurRad="50800" dist="38100" dir="2700000" algn="tl" rotWithShape="0">
                <a:prstClr val="black">
                  <a:alpha val="40000"/>
                </a:prstClr>
              </a:outerShdw>
            </a:effectLst>
          </p:spPr>
          <p:txBody>
            <a:bodyPr lIns="45718" tIns="45718" rIns="45718" bIns="45718"/>
            <a:lstStyle/>
            <a:p>
              <a:endParaRPr>
                <a:solidFill>
                  <a:schemeClr val="tx1"/>
                </a:solidFill>
              </a:endParaRPr>
            </a:p>
          </p:txBody>
        </p:sp>
        <p:sp>
          <p:nvSpPr>
            <p:cNvPr id="15" name="Shape">
              <a:extLst>
                <a:ext uri="{FF2B5EF4-FFF2-40B4-BE49-F238E27FC236}">
                  <a16:creationId xmlns:a16="http://schemas.microsoft.com/office/drawing/2014/main" id="{056D270D-BA42-C445-A5DF-161C2E03B394}"/>
                </a:ext>
              </a:extLst>
            </p:cNvPr>
            <p:cNvSpPr/>
            <p:nvPr/>
          </p:nvSpPr>
          <p:spPr>
            <a:xfrm>
              <a:off x="1887950" y="3064143"/>
              <a:ext cx="191333" cy="1201762"/>
            </a:xfrm>
            <a:custGeom>
              <a:avLst/>
              <a:gdLst/>
              <a:ahLst/>
              <a:cxnLst>
                <a:cxn ang="0">
                  <a:pos x="wd2" y="hd2"/>
                </a:cxn>
                <a:cxn ang="5400000">
                  <a:pos x="wd2" y="hd2"/>
                </a:cxn>
                <a:cxn ang="10800000">
                  <a:pos x="wd2" y="hd2"/>
                </a:cxn>
                <a:cxn ang="16200000">
                  <a:pos x="wd2" y="hd2"/>
                </a:cxn>
              </a:cxnLst>
              <a:rect l="0" t="0" r="r" b="b"/>
              <a:pathLst>
                <a:path w="20850" h="21425" extrusionOk="0">
                  <a:moveTo>
                    <a:pt x="12906" y="431"/>
                  </a:moveTo>
                  <a:cubicBezTo>
                    <a:pt x="13744" y="65"/>
                    <a:pt x="16380" y="-104"/>
                    <a:pt x="18570" y="67"/>
                  </a:cubicBezTo>
                  <a:cubicBezTo>
                    <a:pt x="20630" y="228"/>
                    <a:pt x="21450" y="629"/>
                    <a:pt x="20381" y="953"/>
                  </a:cubicBezTo>
                  <a:cubicBezTo>
                    <a:pt x="12504" y="4025"/>
                    <a:pt x="8385" y="7309"/>
                    <a:pt x="8244" y="10629"/>
                  </a:cubicBezTo>
                  <a:cubicBezTo>
                    <a:pt x="8100" y="14028"/>
                    <a:pt x="12130" y="17399"/>
                    <a:pt x="20106" y="20550"/>
                  </a:cubicBezTo>
                  <a:cubicBezTo>
                    <a:pt x="21099" y="20881"/>
                    <a:pt x="20054" y="21277"/>
                    <a:pt x="17875" y="21394"/>
                  </a:cubicBezTo>
                  <a:cubicBezTo>
                    <a:pt x="15978" y="21496"/>
                    <a:pt x="13914" y="21342"/>
                    <a:pt x="13190" y="21044"/>
                  </a:cubicBezTo>
                  <a:cubicBezTo>
                    <a:pt x="4337" y="17710"/>
                    <a:pt x="-150" y="14123"/>
                    <a:pt x="4" y="10502"/>
                  </a:cubicBezTo>
                  <a:cubicBezTo>
                    <a:pt x="151" y="7043"/>
                    <a:pt x="4534" y="3621"/>
                    <a:pt x="12906" y="431"/>
                  </a:cubicBezTo>
                  <a:close/>
                </a:path>
              </a:pathLst>
            </a:custGeom>
            <a:solidFill>
              <a:srgbClr val="F7F5F6"/>
            </a:solidFill>
            <a:ln w="12700">
              <a:miter lim="400000"/>
            </a:ln>
            <a:effectLst>
              <a:outerShdw blurRad="50800" dist="38100" dir="2700000" algn="tl" rotWithShape="0">
                <a:prstClr val="black">
                  <a:alpha val="40000"/>
                </a:prstClr>
              </a:outerShdw>
            </a:effectLst>
          </p:spPr>
          <p:txBody>
            <a:bodyPr lIns="45718" tIns="45718" rIns="45718" bIns="45718"/>
            <a:lstStyle/>
            <a:p>
              <a:endParaRPr>
                <a:solidFill>
                  <a:schemeClr val="tx1"/>
                </a:solidFill>
              </a:endParaRPr>
            </a:p>
          </p:txBody>
        </p:sp>
        <p:sp>
          <p:nvSpPr>
            <p:cNvPr id="16" name="Shape">
              <a:extLst>
                <a:ext uri="{FF2B5EF4-FFF2-40B4-BE49-F238E27FC236}">
                  <a16:creationId xmlns:a16="http://schemas.microsoft.com/office/drawing/2014/main" id="{42DA58A3-3C73-AA47-B82A-8737E6160BBC}"/>
                </a:ext>
              </a:extLst>
            </p:cNvPr>
            <p:cNvSpPr/>
            <p:nvPr/>
          </p:nvSpPr>
          <p:spPr>
            <a:xfrm>
              <a:off x="2285958" y="4619033"/>
              <a:ext cx="1160262" cy="534807"/>
            </a:xfrm>
            <a:custGeom>
              <a:avLst/>
              <a:gdLst/>
              <a:ahLst/>
              <a:cxnLst>
                <a:cxn ang="0">
                  <a:pos x="wd2" y="hd2"/>
                </a:cxn>
                <a:cxn ang="5400000">
                  <a:pos x="wd2" y="hd2"/>
                </a:cxn>
                <a:cxn ang="10800000">
                  <a:pos x="wd2" y="hd2"/>
                </a:cxn>
                <a:cxn ang="16200000">
                  <a:pos x="wd2" y="hd2"/>
                </a:cxn>
              </a:cxnLst>
              <a:rect l="0" t="0" r="r" b="b"/>
              <a:pathLst>
                <a:path w="21510" h="21367" extrusionOk="0">
                  <a:moveTo>
                    <a:pt x="1117" y="542"/>
                  </a:moveTo>
                  <a:cubicBezTo>
                    <a:pt x="3617" y="6216"/>
                    <a:pt x="6639" y="10761"/>
                    <a:pt x="10000" y="13903"/>
                  </a:cubicBezTo>
                  <a:cubicBezTo>
                    <a:pt x="13415" y="17095"/>
                    <a:pt x="17106" y="18769"/>
                    <a:pt x="20843" y="18820"/>
                  </a:cubicBezTo>
                  <a:cubicBezTo>
                    <a:pt x="21208" y="18749"/>
                    <a:pt x="21520" y="19364"/>
                    <a:pt x="21510" y="20134"/>
                  </a:cubicBezTo>
                  <a:cubicBezTo>
                    <a:pt x="21500" y="20855"/>
                    <a:pt x="21207" y="21414"/>
                    <a:pt x="20865" y="21363"/>
                  </a:cubicBezTo>
                  <a:cubicBezTo>
                    <a:pt x="16969" y="21359"/>
                    <a:pt x="13116" y="19648"/>
                    <a:pt x="9552" y="16339"/>
                  </a:cubicBezTo>
                  <a:cubicBezTo>
                    <a:pt x="6021" y="13061"/>
                    <a:pt x="2849" y="8286"/>
                    <a:pt x="235" y="2312"/>
                  </a:cubicBezTo>
                  <a:cubicBezTo>
                    <a:pt x="-58" y="1826"/>
                    <a:pt x="-80" y="906"/>
                    <a:pt x="189" y="361"/>
                  </a:cubicBezTo>
                  <a:cubicBezTo>
                    <a:pt x="460" y="-186"/>
                    <a:pt x="899" y="-101"/>
                    <a:pt x="1117" y="542"/>
                  </a:cubicBezTo>
                  <a:close/>
                </a:path>
              </a:pathLst>
            </a:custGeom>
            <a:solidFill>
              <a:srgbClr val="F7F5F6"/>
            </a:solidFill>
            <a:ln w="12700">
              <a:miter lim="400000"/>
            </a:ln>
            <a:effectLst>
              <a:outerShdw blurRad="50800" dist="38100" dir="2700000" algn="tl" rotWithShape="0">
                <a:prstClr val="black">
                  <a:alpha val="40000"/>
                </a:prstClr>
              </a:outerShdw>
            </a:effectLst>
          </p:spPr>
          <p:txBody>
            <a:bodyPr lIns="45718" tIns="45718" rIns="45718" bIns="45718"/>
            <a:lstStyle/>
            <a:p>
              <a:endParaRPr>
                <a:solidFill>
                  <a:schemeClr val="tx1"/>
                </a:solidFill>
              </a:endParaRPr>
            </a:p>
          </p:txBody>
        </p:sp>
        <p:sp>
          <p:nvSpPr>
            <p:cNvPr id="17" name="Circle">
              <a:extLst>
                <a:ext uri="{FF2B5EF4-FFF2-40B4-BE49-F238E27FC236}">
                  <a16:creationId xmlns:a16="http://schemas.microsoft.com/office/drawing/2014/main" id="{EA7AE6AD-6D59-F44B-8D83-6FD4CEA3108A}"/>
                </a:ext>
              </a:extLst>
            </p:cNvPr>
            <p:cNvSpPr/>
            <p:nvPr/>
          </p:nvSpPr>
          <p:spPr>
            <a:xfrm>
              <a:off x="2135702" y="2830540"/>
              <a:ext cx="73064" cy="71315"/>
            </a:xfrm>
            <a:prstGeom prst="ellipse">
              <a:avLst/>
            </a:prstGeom>
            <a:solidFill>
              <a:srgbClr val="F7F5F6"/>
            </a:solidFill>
            <a:ln w="12700">
              <a:miter lim="400000"/>
            </a:ln>
            <a:effectLst>
              <a:outerShdw blurRad="50800" dist="38100" dir="2700000" algn="tl" rotWithShape="0">
                <a:prstClr val="black">
                  <a:alpha val="40000"/>
                </a:prstClr>
              </a:outerShdw>
            </a:effectLst>
          </p:spPr>
          <p:txBody>
            <a:bodyPr lIns="0" tIns="0" rIns="0" bIns="0" anchor="ctr"/>
            <a:lstStyle/>
            <a:p>
              <a:endParaRPr>
                <a:solidFill>
                  <a:schemeClr val="tx1"/>
                </a:solidFill>
              </a:endParaRPr>
            </a:p>
          </p:txBody>
        </p:sp>
        <p:sp>
          <p:nvSpPr>
            <p:cNvPr id="18" name="Circle">
              <a:extLst>
                <a:ext uri="{FF2B5EF4-FFF2-40B4-BE49-F238E27FC236}">
                  <a16:creationId xmlns:a16="http://schemas.microsoft.com/office/drawing/2014/main" id="{E3F38E57-EC2D-E84B-87F3-1C8157E8D9A0}"/>
                </a:ext>
              </a:extLst>
            </p:cNvPr>
            <p:cNvSpPr/>
            <p:nvPr/>
          </p:nvSpPr>
          <p:spPr>
            <a:xfrm>
              <a:off x="2130076" y="4425291"/>
              <a:ext cx="73063" cy="71315"/>
            </a:xfrm>
            <a:prstGeom prst="ellipse">
              <a:avLst/>
            </a:prstGeom>
            <a:solidFill>
              <a:srgbClr val="F7F5F6"/>
            </a:solidFill>
            <a:ln w="12700">
              <a:miter lim="400000"/>
            </a:ln>
            <a:effectLst>
              <a:outerShdw blurRad="50800" dist="38100" dir="2700000" algn="tl" rotWithShape="0">
                <a:prstClr val="black">
                  <a:alpha val="40000"/>
                </a:prstClr>
              </a:outerShdw>
            </a:effectLst>
          </p:spPr>
          <p:txBody>
            <a:bodyPr lIns="0" tIns="0" rIns="0" bIns="0" anchor="ctr"/>
            <a:lstStyle/>
            <a:p>
              <a:endParaRPr>
                <a:solidFill>
                  <a:schemeClr val="tx1"/>
                </a:solidFill>
              </a:endParaRPr>
            </a:p>
          </p:txBody>
        </p:sp>
        <p:sp>
          <p:nvSpPr>
            <p:cNvPr id="19" name="Circle">
              <a:extLst>
                <a:ext uri="{FF2B5EF4-FFF2-40B4-BE49-F238E27FC236}">
                  <a16:creationId xmlns:a16="http://schemas.microsoft.com/office/drawing/2014/main" id="{03C72BB8-28B3-7349-B089-5393E258A7AE}"/>
                </a:ext>
              </a:extLst>
            </p:cNvPr>
            <p:cNvSpPr/>
            <p:nvPr/>
          </p:nvSpPr>
          <p:spPr>
            <a:xfrm>
              <a:off x="3662686" y="5063223"/>
              <a:ext cx="72420" cy="70688"/>
            </a:xfrm>
            <a:prstGeom prst="ellipse">
              <a:avLst/>
            </a:prstGeom>
            <a:solidFill>
              <a:srgbClr val="F7F5F6"/>
            </a:solidFill>
            <a:ln w="12700">
              <a:miter lim="400000"/>
            </a:ln>
            <a:effectLst>
              <a:outerShdw blurRad="50800" dist="38100" dir="2700000" algn="tl" rotWithShape="0">
                <a:prstClr val="black">
                  <a:alpha val="40000"/>
                </a:prstClr>
              </a:outerShdw>
            </a:effectLst>
          </p:spPr>
          <p:txBody>
            <a:bodyPr lIns="0" tIns="0" rIns="0" bIns="0" anchor="ctr"/>
            <a:lstStyle/>
            <a:p>
              <a:endParaRPr>
                <a:solidFill>
                  <a:schemeClr val="tx1"/>
                </a:solidFill>
              </a:endParaRPr>
            </a:p>
          </p:txBody>
        </p:sp>
        <p:sp>
          <p:nvSpPr>
            <p:cNvPr id="20" name="Circle">
              <a:extLst>
                <a:ext uri="{FF2B5EF4-FFF2-40B4-BE49-F238E27FC236}">
                  <a16:creationId xmlns:a16="http://schemas.microsoft.com/office/drawing/2014/main" id="{C26138AF-7716-154B-884E-73803CB0F4B5}"/>
                </a:ext>
              </a:extLst>
            </p:cNvPr>
            <p:cNvSpPr/>
            <p:nvPr/>
          </p:nvSpPr>
          <p:spPr>
            <a:xfrm>
              <a:off x="3651921" y="2193236"/>
              <a:ext cx="73064" cy="71315"/>
            </a:xfrm>
            <a:prstGeom prst="ellipse">
              <a:avLst/>
            </a:prstGeom>
            <a:solidFill>
              <a:srgbClr val="F7F5F6"/>
            </a:solidFill>
            <a:ln w="12700">
              <a:miter lim="400000"/>
            </a:ln>
            <a:effectLst>
              <a:outerShdw blurRad="50800" dist="38100" dir="2700000" algn="tl" rotWithShape="0">
                <a:prstClr val="black">
                  <a:alpha val="40000"/>
                </a:prstClr>
              </a:outerShdw>
            </a:effectLst>
          </p:spPr>
          <p:txBody>
            <a:bodyPr lIns="0" tIns="0" rIns="0" bIns="0" anchor="ctr"/>
            <a:lstStyle/>
            <a:p>
              <a:endParaRPr>
                <a:solidFill>
                  <a:schemeClr val="tx1"/>
                </a:solidFill>
              </a:endParaRPr>
            </a:p>
          </p:txBody>
        </p:sp>
        <p:sp>
          <p:nvSpPr>
            <p:cNvPr id="21" name="TextBox 20">
              <a:extLst>
                <a:ext uri="{FF2B5EF4-FFF2-40B4-BE49-F238E27FC236}">
                  <a16:creationId xmlns:a16="http://schemas.microsoft.com/office/drawing/2014/main" id="{CAC2F628-61EF-1244-8424-56F72B176904}"/>
                </a:ext>
              </a:extLst>
            </p:cNvPr>
            <p:cNvSpPr txBox="1"/>
            <p:nvPr/>
          </p:nvSpPr>
          <p:spPr>
            <a:xfrm>
              <a:off x="5700724" y="1619342"/>
              <a:ext cx="2887754" cy="523220"/>
            </a:xfrm>
            <a:prstGeom prst="rect">
              <a:avLst/>
            </a:prstGeom>
            <a:noFill/>
          </p:spPr>
          <p:txBody>
            <a:bodyPr wrap="square" rtlCol="0">
              <a:spAutoFit/>
            </a:bodyPr>
            <a:lstStyle/>
            <a:p>
              <a:pPr algn="just"/>
              <a:r>
                <a:rPr lang="en-GB" sz="1400" dirty="0" err="1" smtClean="0">
                  <a:latin typeface="Helvetica" pitchFamily="2" charset="0"/>
                </a:rPr>
                <a:t>Authenticcation</a:t>
              </a:r>
              <a:r>
                <a:rPr lang="en-GB" sz="1400" dirty="0" smtClean="0">
                  <a:latin typeface="Helvetica" pitchFamily="2" charset="0"/>
                </a:rPr>
                <a:t> And Authorization </a:t>
              </a:r>
              <a:r>
                <a:rPr lang="en-GB" sz="1400" dirty="0">
                  <a:latin typeface="Helvetica" pitchFamily="2" charset="0"/>
                </a:rPr>
                <a:t>R</a:t>
              </a:r>
              <a:r>
                <a:rPr lang="en-GB" sz="1400" dirty="0" smtClean="0">
                  <a:latin typeface="Helvetica" pitchFamily="2" charset="0"/>
                </a:rPr>
                <a:t>ole</a:t>
              </a:r>
              <a:endParaRPr lang="en-GB" sz="1400" dirty="0">
                <a:latin typeface="Helvetica" pitchFamily="2" charset="0"/>
              </a:endParaRPr>
            </a:p>
          </p:txBody>
        </p:sp>
        <p:sp>
          <p:nvSpPr>
            <p:cNvPr id="22" name="TextBox 21">
              <a:extLst>
                <a:ext uri="{FF2B5EF4-FFF2-40B4-BE49-F238E27FC236}">
                  <a16:creationId xmlns:a16="http://schemas.microsoft.com/office/drawing/2014/main" id="{344671DE-D5BF-AC42-AF6E-E8FD742E528A}"/>
                </a:ext>
              </a:extLst>
            </p:cNvPr>
            <p:cNvSpPr txBox="1"/>
            <p:nvPr/>
          </p:nvSpPr>
          <p:spPr>
            <a:xfrm>
              <a:off x="7869203" y="3481968"/>
              <a:ext cx="2720860" cy="307777"/>
            </a:xfrm>
            <a:prstGeom prst="rect">
              <a:avLst/>
            </a:prstGeom>
            <a:noFill/>
          </p:spPr>
          <p:txBody>
            <a:bodyPr wrap="square" rtlCol="0">
              <a:spAutoFit/>
            </a:bodyPr>
            <a:lstStyle/>
            <a:p>
              <a:pPr algn="just"/>
              <a:r>
                <a:rPr lang="en-GB" sz="1400" dirty="0">
                  <a:latin typeface="Helvetica" pitchFamily="2" charset="0"/>
                </a:rPr>
                <a:t>Understanding CRUD</a:t>
              </a:r>
            </a:p>
          </p:txBody>
        </p:sp>
        <p:sp>
          <p:nvSpPr>
            <p:cNvPr id="23" name="TextBox 22">
              <a:extLst>
                <a:ext uri="{FF2B5EF4-FFF2-40B4-BE49-F238E27FC236}">
                  <a16:creationId xmlns:a16="http://schemas.microsoft.com/office/drawing/2014/main" id="{38E30CE4-4EB3-044A-AA40-8630C5EF18D1}"/>
                </a:ext>
              </a:extLst>
            </p:cNvPr>
            <p:cNvSpPr txBox="1"/>
            <p:nvPr/>
          </p:nvSpPr>
          <p:spPr>
            <a:xfrm>
              <a:off x="5928059" y="5328742"/>
              <a:ext cx="2788445" cy="307777"/>
            </a:xfrm>
            <a:prstGeom prst="rect">
              <a:avLst/>
            </a:prstGeom>
            <a:noFill/>
          </p:spPr>
          <p:txBody>
            <a:bodyPr wrap="square" rtlCol="0">
              <a:spAutoFit/>
            </a:bodyPr>
            <a:lstStyle/>
            <a:p>
              <a:pPr algn="just"/>
              <a:r>
                <a:rPr lang="en-GB" sz="1400" dirty="0">
                  <a:latin typeface="Helvetica" pitchFamily="2" charset="0"/>
                </a:rPr>
                <a:t>MVC </a:t>
              </a:r>
              <a:r>
                <a:rPr lang="en-GB" sz="1400" dirty="0" smtClean="0">
                  <a:latin typeface="Helvetica" pitchFamily="2" charset="0"/>
                </a:rPr>
                <a:t>Design Pattern.</a:t>
              </a:r>
              <a:endParaRPr lang="en-GB" sz="1400" dirty="0">
                <a:latin typeface="Helvetica" pitchFamily="2" charset="0"/>
              </a:endParaRPr>
            </a:p>
          </p:txBody>
        </p:sp>
      </p:grpSp>
      <p:sp>
        <p:nvSpPr>
          <p:cNvPr id="33" name="TextBox 32">
            <a:extLst>
              <a:ext uri="{FF2B5EF4-FFF2-40B4-BE49-F238E27FC236}">
                <a16:creationId xmlns:a16="http://schemas.microsoft.com/office/drawing/2014/main" id="{9B916389-82A3-D446-8F9C-04232E02B06C}"/>
              </a:ext>
            </a:extLst>
          </p:cNvPr>
          <p:cNvSpPr txBox="1"/>
          <p:nvPr/>
        </p:nvSpPr>
        <p:spPr>
          <a:xfrm>
            <a:off x="498378" y="346997"/>
            <a:ext cx="2943434" cy="954107"/>
          </a:xfrm>
          <a:prstGeom prst="rect">
            <a:avLst/>
          </a:prstGeom>
          <a:noFill/>
        </p:spPr>
        <p:txBody>
          <a:bodyPr wrap="none" rtlCol="0">
            <a:spAutoFit/>
          </a:bodyPr>
          <a:lstStyle/>
          <a:p>
            <a:r>
              <a:rPr lang="en-US" sz="2800" b="1" dirty="0">
                <a:solidFill>
                  <a:srgbClr val="FF862A"/>
                </a:solidFill>
                <a:latin typeface="Helvetica" pitchFamily="2" charset="0"/>
              </a:rPr>
              <a:t>Lesson Learned</a:t>
            </a:r>
          </a:p>
          <a:p>
            <a:endParaRPr lang="en-ID" sz="2800" dirty="0">
              <a:solidFill>
                <a:srgbClr val="FF862A"/>
              </a:solidFill>
              <a:latin typeface="Helvetica" pitchFamily="2" charset="0"/>
            </a:endParaRPr>
          </a:p>
        </p:txBody>
      </p:sp>
      <p:grpSp>
        <p:nvGrpSpPr>
          <p:cNvPr id="35" name="Group 34">
            <a:extLst>
              <a:ext uri="{FF2B5EF4-FFF2-40B4-BE49-F238E27FC236}">
                <a16:creationId xmlns:a16="http://schemas.microsoft.com/office/drawing/2014/main" id="{9BE905C7-97C9-5148-AAF8-0A5106EED268}"/>
              </a:ext>
            </a:extLst>
          </p:cNvPr>
          <p:cNvGrpSpPr/>
          <p:nvPr/>
        </p:nvGrpSpPr>
        <p:grpSpPr>
          <a:xfrm>
            <a:off x="9605701" y="-1"/>
            <a:ext cx="2586300" cy="2586301"/>
            <a:chOff x="9605701" y="-1"/>
            <a:chExt cx="2586300" cy="2586301"/>
          </a:xfrm>
        </p:grpSpPr>
        <p:sp>
          <p:nvSpPr>
            <p:cNvPr id="36" name="Graphic 26">
              <a:extLst>
                <a:ext uri="{FF2B5EF4-FFF2-40B4-BE49-F238E27FC236}">
                  <a16:creationId xmlns:a16="http://schemas.microsoft.com/office/drawing/2014/main" id="{54F17031-DDA1-7848-83E8-607E1EF0CFA9}"/>
                </a:ext>
              </a:extLst>
            </p:cNvPr>
            <p:cNvSpPr/>
            <p:nvPr/>
          </p:nvSpPr>
          <p:spPr>
            <a:xfrm rot="5400000" flipV="1">
              <a:off x="9605700" y="0"/>
              <a:ext cx="2586301" cy="2586300"/>
            </a:xfrm>
            <a:custGeom>
              <a:avLst/>
              <a:gdLst>
                <a:gd name="connsiteX0" fmla="*/ 0 w 2586301"/>
                <a:gd name="connsiteY0" fmla="*/ 0 h 2586300"/>
                <a:gd name="connsiteX1" fmla="*/ 2586301 w 2586301"/>
                <a:gd name="connsiteY1" fmla="*/ 2586300 h 2586300"/>
                <a:gd name="connsiteX2" fmla="*/ 0 w 2586301"/>
                <a:gd name="connsiteY2" fmla="*/ 2586300 h 2586300"/>
              </a:gdLst>
              <a:ahLst/>
              <a:cxnLst>
                <a:cxn ang="0">
                  <a:pos x="connsiteX0" y="connsiteY0"/>
                </a:cxn>
                <a:cxn ang="0">
                  <a:pos x="connsiteX1" y="connsiteY1"/>
                </a:cxn>
                <a:cxn ang="0">
                  <a:pos x="connsiteX2" y="connsiteY2"/>
                </a:cxn>
              </a:cxnLst>
              <a:rect l="l" t="t" r="r" b="b"/>
              <a:pathLst>
                <a:path w="2586301" h="2586300">
                  <a:moveTo>
                    <a:pt x="0" y="0"/>
                  </a:moveTo>
                  <a:lnTo>
                    <a:pt x="2586301" y="2586300"/>
                  </a:lnTo>
                  <a:lnTo>
                    <a:pt x="0" y="2586300"/>
                  </a:lnTo>
                  <a:close/>
                </a:path>
              </a:pathLst>
            </a:cu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dirty="0">
                <a:solidFill>
                  <a:schemeClr val="tx1"/>
                </a:solidFill>
              </a:endParaRPr>
            </a:p>
          </p:txBody>
        </p:sp>
        <p:grpSp>
          <p:nvGrpSpPr>
            <p:cNvPr id="37" name="Group 36">
              <a:extLst>
                <a:ext uri="{FF2B5EF4-FFF2-40B4-BE49-F238E27FC236}">
                  <a16:creationId xmlns:a16="http://schemas.microsoft.com/office/drawing/2014/main" id="{FFD8218F-280E-394D-B277-BEC0D45ED651}"/>
                </a:ext>
              </a:extLst>
            </p:cNvPr>
            <p:cNvGrpSpPr/>
            <p:nvPr/>
          </p:nvGrpSpPr>
          <p:grpSpPr>
            <a:xfrm>
              <a:off x="10123102" y="693839"/>
              <a:ext cx="1354666" cy="1354661"/>
              <a:chOff x="8946178" y="3847556"/>
              <a:chExt cx="2026622" cy="2026614"/>
            </a:xfrm>
          </p:grpSpPr>
          <p:sp>
            <p:nvSpPr>
              <p:cNvPr id="38" name="Graphic 10">
                <a:extLst>
                  <a:ext uri="{FF2B5EF4-FFF2-40B4-BE49-F238E27FC236}">
                    <a16:creationId xmlns:a16="http://schemas.microsoft.com/office/drawing/2014/main" id="{D3895EC9-CD7D-E043-AC13-E9914234F042}"/>
                  </a:ext>
                </a:extLst>
              </p:cNvPr>
              <p:cNvSpPr/>
              <p:nvPr/>
            </p:nvSpPr>
            <p:spPr>
              <a:xfrm>
                <a:off x="8946178" y="3847556"/>
                <a:ext cx="2026622" cy="2026614"/>
              </a:xfrm>
              <a:custGeom>
                <a:avLst/>
                <a:gdLst>
                  <a:gd name="connsiteX0" fmla="*/ 348615 w 697229"/>
                  <a:gd name="connsiteY0" fmla="*/ 697230 h 697229"/>
                  <a:gd name="connsiteX1" fmla="*/ 0 w 697229"/>
                  <a:gd name="connsiteY1" fmla="*/ 348615 h 697229"/>
                  <a:gd name="connsiteX2" fmla="*/ 348615 w 697229"/>
                  <a:gd name="connsiteY2" fmla="*/ 0 h 697229"/>
                  <a:gd name="connsiteX3" fmla="*/ 697230 w 697229"/>
                  <a:gd name="connsiteY3" fmla="*/ 348615 h 697229"/>
                </a:gdLst>
                <a:ahLst/>
                <a:cxnLst>
                  <a:cxn ang="0">
                    <a:pos x="connsiteX0" y="connsiteY0"/>
                  </a:cxn>
                  <a:cxn ang="0">
                    <a:pos x="connsiteX1" y="connsiteY1"/>
                  </a:cxn>
                  <a:cxn ang="0">
                    <a:pos x="connsiteX2" y="connsiteY2"/>
                  </a:cxn>
                  <a:cxn ang="0">
                    <a:pos x="connsiteX3" y="connsiteY3"/>
                  </a:cxn>
                </a:cxnLst>
                <a:rect l="l" t="t" r="r" b="b"/>
                <a:pathLst>
                  <a:path w="697229" h="697229">
                    <a:moveTo>
                      <a:pt x="348615" y="697230"/>
                    </a:moveTo>
                    <a:lnTo>
                      <a:pt x="0" y="348615"/>
                    </a:lnTo>
                    <a:lnTo>
                      <a:pt x="348615" y="0"/>
                    </a:lnTo>
                    <a:lnTo>
                      <a:pt x="697230" y="348615"/>
                    </a:lnTo>
                    <a:close/>
                  </a:path>
                </a:pathLst>
              </a:custGeom>
              <a:solidFill>
                <a:schemeClr val="bg1"/>
              </a:solidFill>
              <a:ln w="9525" cap="flat">
                <a:noFill/>
                <a:prstDash val="solid"/>
                <a:miter/>
              </a:ln>
            </p:spPr>
            <p:txBody>
              <a:bodyPr rtlCol="0" anchor="ctr"/>
              <a:lstStyle/>
              <a:p>
                <a:endParaRPr lang="en-ID"/>
              </a:p>
            </p:txBody>
          </p:sp>
          <p:sp>
            <p:nvSpPr>
              <p:cNvPr id="39" name="Graphic 10">
                <a:extLst>
                  <a:ext uri="{FF2B5EF4-FFF2-40B4-BE49-F238E27FC236}">
                    <a16:creationId xmlns:a16="http://schemas.microsoft.com/office/drawing/2014/main" id="{CB279E1A-8B9C-FF4F-8004-BBE012C48202}"/>
                  </a:ext>
                </a:extLst>
              </p:cNvPr>
              <p:cNvSpPr/>
              <p:nvPr/>
            </p:nvSpPr>
            <p:spPr>
              <a:xfrm>
                <a:off x="9054595" y="3969399"/>
                <a:ext cx="1776119" cy="1776113"/>
              </a:xfrm>
              <a:custGeom>
                <a:avLst/>
                <a:gdLst>
                  <a:gd name="connsiteX0" fmla="*/ 348615 w 697229"/>
                  <a:gd name="connsiteY0" fmla="*/ 697230 h 697229"/>
                  <a:gd name="connsiteX1" fmla="*/ 0 w 697229"/>
                  <a:gd name="connsiteY1" fmla="*/ 348615 h 697229"/>
                  <a:gd name="connsiteX2" fmla="*/ 348615 w 697229"/>
                  <a:gd name="connsiteY2" fmla="*/ 0 h 697229"/>
                  <a:gd name="connsiteX3" fmla="*/ 697230 w 697229"/>
                  <a:gd name="connsiteY3" fmla="*/ 348615 h 697229"/>
                </a:gdLst>
                <a:ahLst/>
                <a:cxnLst>
                  <a:cxn ang="0">
                    <a:pos x="connsiteX0" y="connsiteY0"/>
                  </a:cxn>
                  <a:cxn ang="0">
                    <a:pos x="connsiteX1" y="connsiteY1"/>
                  </a:cxn>
                  <a:cxn ang="0">
                    <a:pos x="connsiteX2" y="connsiteY2"/>
                  </a:cxn>
                  <a:cxn ang="0">
                    <a:pos x="connsiteX3" y="connsiteY3"/>
                  </a:cxn>
                </a:cxnLst>
                <a:rect l="l" t="t" r="r" b="b"/>
                <a:pathLst>
                  <a:path w="697229" h="697229">
                    <a:moveTo>
                      <a:pt x="348615" y="697230"/>
                    </a:moveTo>
                    <a:lnTo>
                      <a:pt x="0" y="348615"/>
                    </a:lnTo>
                    <a:lnTo>
                      <a:pt x="348615" y="0"/>
                    </a:lnTo>
                    <a:lnTo>
                      <a:pt x="697230" y="348615"/>
                    </a:lnTo>
                    <a:close/>
                  </a:path>
                </a:pathLst>
              </a:cu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w="9525" cap="flat">
                <a:noFill/>
                <a:prstDash val="solid"/>
                <a:miter/>
              </a:ln>
            </p:spPr>
            <p:txBody>
              <a:bodyPr rtlCol="0" anchor="ctr"/>
              <a:lstStyle/>
              <a:p>
                <a:endParaRPr lang="en-ID" dirty="0"/>
              </a:p>
            </p:txBody>
          </p:sp>
        </p:grpSp>
      </p:grpSp>
    </p:spTree>
    <p:extLst>
      <p:ext uri="{BB962C8B-B14F-4D97-AF65-F5344CB8AC3E}">
        <p14:creationId xmlns:p14="http://schemas.microsoft.com/office/powerpoint/2010/main" val="10360866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92108E9B-0CF6-4E27-B867-C073E0FB6426}"/>
              </a:ext>
            </a:extLst>
          </p:cNvPr>
          <p:cNvSpPr/>
          <p:nvPr/>
        </p:nvSpPr>
        <p:spPr>
          <a:xfrm rot="5400000">
            <a:off x="5219700" y="-4527550"/>
            <a:ext cx="738188" cy="11177588"/>
          </a:xfrm>
          <a:prstGeom prst="rect">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83" name="Rectangle 82">
            <a:extLst>
              <a:ext uri="{FF2B5EF4-FFF2-40B4-BE49-F238E27FC236}">
                <a16:creationId xmlns:a16="http://schemas.microsoft.com/office/drawing/2014/main" id="{CFBEB1B2-155D-421C-8A72-50AA8BB07480}"/>
              </a:ext>
            </a:extLst>
          </p:cNvPr>
          <p:cNvSpPr/>
          <p:nvPr/>
        </p:nvSpPr>
        <p:spPr>
          <a:xfrm>
            <a:off x="11541125" y="692150"/>
            <a:ext cx="46038" cy="738188"/>
          </a:xfrm>
          <a:prstGeom prst="rect">
            <a:avLst/>
          </a:prstGeom>
          <a:solidFill>
            <a:srgbClr val="FF86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84" name="TextBox 15">
            <a:extLst>
              <a:ext uri="{FF2B5EF4-FFF2-40B4-BE49-F238E27FC236}">
                <a16:creationId xmlns:a16="http://schemas.microsoft.com/office/drawing/2014/main" id="{4C90D2E8-7E9D-41CB-9D21-22B4D7DAB0DD}"/>
              </a:ext>
            </a:extLst>
          </p:cNvPr>
          <p:cNvSpPr txBox="1">
            <a:spLocks noChangeArrowheads="1"/>
          </p:cNvSpPr>
          <p:nvPr/>
        </p:nvSpPr>
        <p:spPr bwMode="auto">
          <a:xfrm>
            <a:off x="508000" y="861189"/>
            <a:ext cx="1015552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Roboto" panose="02000000000000000000" pitchFamily="2" charset="0"/>
              </a:defRPr>
            </a:lvl1pPr>
            <a:lvl2pPr marL="742950" indent="-285750">
              <a:defRPr>
                <a:solidFill>
                  <a:schemeClr val="tx1"/>
                </a:solidFill>
                <a:latin typeface="Roboto" panose="02000000000000000000" pitchFamily="2" charset="0"/>
              </a:defRPr>
            </a:lvl2pPr>
            <a:lvl3pPr marL="1143000" indent="-228600">
              <a:defRPr>
                <a:solidFill>
                  <a:schemeClr val="tx1"/>
                </a:solidFill>
                <a:latin typeface="Roboto" panose="02000000000000000000" pitchFamily="2" charset="0"/>
              </a:defRPr>
            </a:lvl3pPr>
            <a:lvl4pPr marL="1600200" indent="-228600">
              <a:defRPr>
                <a:solidFill>
                  <a:schemeClr val="tx1"/>
                </a:solidFill>
                <a:latin typeface="Roboto" panose="02000000000000000000" pitchFamily="2" charset="0"/>
              </a:defRPr>
            </a:lvl4pPr>
            <a:lvl5pPr marL="2057400" indent="-228600">
              <a:defRPr>
                <a:solidFill>
                  <a:schemeClr val="tx1"/>
                </a:solidFill>
                <a:latin typeface="Roboto" panose="02000000000000000000" pitchFamily="2" charset="0"/>
              </a:defRPr>
            </a:lvl5pPr>
            <a:lvl6pPr marL="2514600" indent="-228600" eaLnBrk="0" fontAlgn="base" hangingPunct="0">
              <a:spcBef>
                <a:spcPct val="0"/>
              </a:spcBef>
              <a:spcAft>
                <a:spcPct val="0"/>
              </a:spcAft>
              <a:defRPr>
                <a:solidFill>
                  <a:schemeClr val="tx1"/>
                </a:solidFill>
                <a:latin typeface="Roboto" panose="02000000000000000000" pitchFamily="2" charset="0"/>
              </a:defRPr>
            </a:lvl6pPr>
            <a:lvl7pPr marL="2971800" indent="-228600" eaLnBrk="0" fontAlgn="base" hangingPunct="0">
              <a:spcBef>
                <a:spcPct val="0"/>
              </a:spcBef>
              <a:spcAft>
                <a:spcPct val="0"/>
              </a:spcAft>
              <a:defRPr>
                <a:solidFill>
                  <a:schemeClr val="tx1"/>
                </a:solidFill>
                <a:latin typeface="Roboto" panose="02000000000000000000" pitchFamily="2" charset="0"/>
              </a:defRPr>
            </a:lvl7pPr>
            <a:lvl8pPr marL="3429000" indent="-228600" eaLnBrk="0" fontAlgn="base" hangingPunct="0">
              <a:spcBef>
                <a:spcPct val="0"/>
              </a:spcBef>
              <a:spcAft>
                <a:spcPct val="0"/>
              </a:spcAft>
              <a:defRPr>
                <a:solidFill>
                  <a:schemeClr val="tx1"/>
                </a:solidFill>
                <a:latin typeface="Roboto" panose="02000000000000000000" pitchFamily="2" charset="0"/>
              </a:defRPr>
            </a:lvl8pPr>
            <a:lvl9pPr marL="3886200" indent="-228600" eaLnBrk="0" fontAlgn="base" hangingPunct="0">
              <a:spcBef>
                <a:spcPct val="0"/>
              </a:spcBef>
              <a:spcAft>
                <a:spcPct val="0"/>
              </a:spcAft>
              <a:defRPr>
                <a:solidFill>
                  <a:schemeClr val="tx1"/>
                </a:solidFill>
                <a:latin typeface="Roboto" panose="02000000000000000000" pitchFamily="2" charset="0"/>
              </a:defRPr>
            </a:lvl9pPr>
          </a:lstStyle>
          <a:p>
            <a:r>
              <a:rPr lang="en-US" altLang="en-US" sz="2000" b="1" dirty="0" smtClean="0">
                <a:solidFill>
                  <a:schemeClr val="bg1"/>
                </a:solidFill>
                <a:latin typeface="Helvetica" pitchFamily="2" charset="0"/>
                <a:cs typeface="Poppins" panose="00000500000000000000" pitchFamily="2" charset="0"/>
              </a:rPr>
              <a:t>Conclusion</a:t>
            </a:r>
            <a:endParaRPr lang="en-US" altLang="en-US" sz="2000" b="1" dirty="0">
              <a:solidFill>
                <a:schemeClr val="bg1"/>
              </a:solidFill>
              <a:latin typeface="Helvetica" pitchFamily="2" charset="0"/>
              <a:cs typeface="Poppins" panose="00000500000000000000" pitchFamily="2" charset="0"/>
            </a:endParaRPr>
          </a:p>
          <a:p>
            <a:endParaRPr lang="en-ID" altLang="en-US" sz="2000" dirty="0">
              <a:solidFill>
                <a:schemeClr val="bg1"/>
              </a:solidFill>
              <a:latin typeface="Helvetica" pitchFamily="2" charset="0"/>
              <a:cs typeface="Poppins" panose="00000500000000000000" pitchFamily="2" charset="0"/>
            </a:endParaRPr>
          </a:p>
        </p:txBody>
      </p:sp>
      <p:sp>
        <p:nvSpPr>
          <p:cNvPr id="3" name="Content Placeholder 2">
            <a:extLst>
              <a:ext uri="{FF2B5EF4-FFF2-40B4-BE49-F238E27FC236}">
                <a16:creationId xmlns:a16="http://schemas.microsoft.com/office/drawing/2014/main" id="{E0A76490-2B38-4B5A-889D-4AB387C18A8A}"/>
              </a:ext>
            </a:extLst>
          </p:cNvPr>
          <p:cNvSpPr>
            <a:spLocks noGrp="1"/>
          </p:cNvSpPr>
          <p:nvPr>
            <p:ph idx="1"/>
          </p:nvPr>
        </p:nvSpPr>
        <p:spPr/>
        <p:txBody>
          <a:bodyPr>
            <a:normAutofit/>
          </a:bodyPr>
          <a:lstStyle/>
          <a:p>
            <a:pPr marL="0" indent="0">
              <a:buNone/>
            </a:pPr>
            <a:r>
              <a:rPr lang="en-US" dirty="0" smtClean="0"/>
              <a:t>The </a:t>
            </a:r>
            <a:r>
              <a:rPr lang="en-US" dirty="0"/>
              <a:t>incredible features of </a:t>
            </a:r>
            <a:r>
              <a:rPr lang="en-US" dirty="0" err="1"/>
              <a:t>Laravel</a:t>
            </a:r>
            <a:r>
              <a:rPr lang="en-US" dirty="0"/>
              <a:t> have made it one of the most loved frameworks nowadays. Apart from this, extensive community support is provided for its users, which makes it approachable and understandable by all its users. </a:t>
            </a:r>
            <a:r>
              <a:rPr lang="en-US" dirty="0" err="1"/>
              <a:t>Laravel</a:t>
            </a:r>
            <a:r>
              <a:rPr lang="en-US" dirty="0"/>
              <a:t> is scalable and helps in software delivery in a fast and cost-effective manner. T</a:t>
            </a:r>
            <a:r>
              <a:rPr lang="en-US" dirty="0" smtClean="0"/>
              <a:t>herefore</a:t>
            </a:r>
            <a:r>
              <a:rPr lang="en-US" dirty="0"/>
              <a:t>, not a big problem finding developers to work on this framework.</a:t>
            </a:r>
          </a:p>
        </p:txBody>
      </p:sp>
    </p:spTree>
    <p:extLst>
      <p:ext uri="{BB962C8B-B14F-4D97-AF65-F5344CB8AC3E}">
        <p14:creationId xmlns:p14="http://schemas.microsoft.com/office/powerpoint/2010/main" val="4947363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894EBA3E-76BC-4762-9F44-A1D9ADACFD9C}"/>
              </a:ext>
            </a:extLst>
          </p:cNvPr>
          <p:cNvPicPr>
            <a:picLocks noGrp="1" noChangeAspect="1"/>
          </p:cNvPicPr>
          <p:nvPr>
            <p:ph type="pic" sz="quarter" idx="10"/>
          </p:nvPr>
        </p:nvPicPr>
        <p:blipFill>
          <a:blip r:embed="rId2"/>
          <a:srcRect l="17000" r="17000"/>
          <a:stretch>
            <a:fillRect/>
          </a:stretch>
        </p:blipFill>
        <p:spPr>
          <a:xfrm>
            <a:off x="0" y="692150"/>
            <a:ext cx="6096000" cy="6165850"/>
          </a:xfrm>
        </p:spPr>
      </p:pic>
      <p:pic>
        <p:nvPicPr>
          <p:cNvPr id="51204" name="Picture 17">
            <a:extLst>
              <a:ext uri="{FF2B5EF4-FFF2-40B4-BE49-F238E27FC236}">
                <a16:creationId xmlns:a16="http://schemas.microsoft.com/office/drawing/2014/main" id="{0B4D1FB3-B6A3-42DC-9469-571EA15F4C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2738" y="-19050"/>
            <a:ext cx="2665412"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D44F72E5-01A6-4A1F-83D4-0E3416D933C7}"/>
              </a:ext>
            </a:extLst>
          </p:cNvPr>
          <p:cNvSpPr txBox="1"/>
          <p:nvPr/>
        </p:nvSpPr>
        <p:spPr>
          <a:xfrm>
            <a:off x="6096000" y="4162705"/>
            <a:ext cx="5772149" cy="830997"/>
          </a:xfrm>
          <a:prstGeom prst="rect">
            <a:avLst/>
          </a:prstGeom>
          <a:noFill/>
        </p:spPr>
        <p:txBody>
          <a:bodyPr wrap="square" rtlCol="0">
            <a:spAutoFit/>
          </a:bodyPr>
          <a:lstStyle/>
          <a:p>
            <a:pPr algn="r"/>
            <a:r>
              <a:rPr lang="en-US" sz="4800" b="1" dirty="0">
                <a:solidFill>
                  <a:srgbClr val="1D4A84"/>
                </a:solidFill>
                <a:latin typeface="Helvetica" pitchFamily="2" charset="0"/>
              </a:rPr>
              <a:t>Thank You</a:t>
            </a:r>
          </a:p>
        </p:txBody>
      </p:sp>
    </p:spTree>
    <p:extLst>
      <p:ext uri="{BB962C8B-B14F-4D97-AF65-F5344CB8AC3E}">
        <p14:creationId xmlns:p14="http://schemas.microsoft.com/office/powerpoint/2010/main" val="810416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raphic 26">
            <a:extLst>
              <a:ext uri="{FF2B5EF4-FFF2-40B4-BE49-F238E27FC236}">
                <a16:creationId xmlns:a16="http://schemas.microsoft.com/office/drawing/2014/main" id="{6F9E9C14-E683-4473-922C-F6931CAF1DF8}"/>
              </a:ext>
            </a:extLst>
          </p:cNvPr>
          <p:cNvSpPr/>
          <p:nvPr/>
        </p:nvSpPr>
        <p:spPr>
          <a:xfrm flipV="1">
            <a:off x="1" y="0"/>
            <a:ext cx="2586301" cy="2586300"/>
          </a:xfrm>
          <a:custGeom>
            <a:avLst/>
            <a:gdLst>
              <a:gd name="connsiteX0" fmla="*/ 0 w 2586301"/>
              <a:gd name="connsiteY0" fmla="*/ 0 h 2586300"/>
              <a:gd name="connsiteX1" fmla="*/ 2586301 w 2586301"/>
              <a:gd name="connsiteY1" fmla="*/ 2586300 h 2586300"/>
              <a:gd name="connsiteX2" fmla="*/ 0 w 2586301"/>
              <a:gd name="connsiteY2" fmla="*/ 2586300 h 2586300"/>
            </a:gdLst>
            <a:ahLst/>
            <a:cxnLst>
              <a:cxn ang="0">
                <a:pos x="connsiteX0" y="connsiteY0"/>
              </a:cxn>
              <a:cxn ang="0">
                <a:pos x="connsiteX1" y="connsiteY1"/>
              </a:cxn>
              <a:cxn ang="0">
                <a:pos x="connsiteX2" y="connsiteY2"/>
              </a:cxn>
            </a:cxnLst>
            <a:rect l="l" t="t" r="r" b="b"/>
            <a:pathLst>
              <a:path w="2586301" h="2586300">
                <a:moveTo>
                  <a:pt x="0" y="0"/>
                </a:moveTo>
                <a:lnTo>
                  <a:pt x="2586301" y="2586300"/>
                </a:lnTo>
                <a:lnTo>
                  <a:pt x="0" y="2586300"/>
                </a:lnTo>
                <a:close/>
              </a:path>
            </a:pathLst>
          </a:cu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solidFill>
                <a:schemeClr val="tx1"/>
              </a:solidFill>
            </a:endParaRPr>
          </a:p>
        </p:txBody>
      </p:sp>
      <p:sp>
        <p:nvSpPr>
          <p:cNvPr id="6" name="Graphic 2">
            <a:extLst>
              <a:ext uri="{FF2B5EF4-FFF2-40B4-BE49-F238E27FC236}">
                <a16:creationId xmlns:a16="http://schemas.microsoft.com/office/drawing/2014/main" id="{5A166810-1813-43E1-B59C-2D41EA9C794E}"/>
              </a:ext>
            </a:extLst>
          </p:cNvPr>
          <p:cNvSpPr/>
          <p:nvPr/>
        </p:nvSpPr>
        <p:spPr>
          <a:xfrm flipV="1">
            <a:off x="0" y="2089298"/>
            <a:ext cx="1339705" cy="2679404"/>
          </a:xfrm>
          <a:custGeom>
            <a:avLst/>
            <a:gdLst>
              <a:gd name="connsiteX0" fmla="*/ 1 w 1339705"/>
              <a:gd name="connsiteY0" fmla="*/ 0 h 2679404"/>
              <a:gd name="connsiteX1" fmla="*/ 1339705 w 1339705"/>
              <a:gd name="connsiteY1" fmla="*/ 1339702 h 2679404"/>
              <a:gd name="connsiteX2" fmla="*/ 1 w 1339705"/>
              <a:gd name="connsiteY2" fmla="*/ 2679404 h 2679404"/>
              <a:gd name="connsiteX3" fmla="*/ 0 w 1339705"/>
              <a:gd name="connsiteY3" fmla="*/ 2679403 h 2679404"/>
              <a:gd name="connsiteX4" fmla="*/ 0 w 1339705"/>
              <a:gd name="connsiteY4" fmla="*/ 1 h 26794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705" h="2679404">
                <a:moveTo>
                  <a:pt x="1" y="0"/>
                </a:moveTo>
                <a:lnTo>
                  <a:pt x="1339705" y="1339702"/>
                </a:lnTo>
                <a:lnTo>
                  <a:pt x="1" y="2679404"/>
                </a:lnTo>
                <a:lnTo>
                  <a:pt x="0" y="2679403"/>
                </a:lnTo>
                <a:lnTo>
                  <a:pt x="0" y="1"/>
                </a:lnTo>
                <a:close/>
              </a:path>
            </a:pathLst>
          </a:custGeom>
          <a:solidFill>
            <a:srgbClr val="1D4A84">
              <a:alpha val="92157"/>
            </a:srgbClr>
          </a:solidFill>
          <a:ln w="2387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dirty="0"/>
          </a:p>
        </p:txBody>
      </p:sp>
      <p:sp>
        <p:nvSpPr>
          <p:cNvPr id="8" name="Graphic 26">
            <a:extLst>
              <a:ext uri="{FF2B5EF4-FFF2-40B4-BE49-F238E27FC236}">
                <a16:creationId xmlns:a16="http://schemas.microsoft.com/office/drawing/2014/main" id="{0888D4B5-2262-4127-B4A8-BE0B3B935CC7}"/>
              </a:ext>
            </a:extLst>
          </p:cNvPr>
          <p:cNvSpPr/>
          <p:nvPr/>
        </p:nvSpPr>
        <p:spPr>
          <a:xfrm>
            <a:off x="6489230" y="1155230"/>
            <a:ext cx="5702770" cy="5702771"/>
          </a:xfrm>
          <a:custGeom>
            <a:avLst/>
            <a:gdLst>
              <a:gd name="connsiteX0" fmla="*/ 5702770 w 5702770"/>
              <a:gd name="connsiteY0" fmla="*/ 0 h 5702771"/>
              <a:gd name="connsiteX1" fmla="*/ 5702770 w 5702770"/>
              <a:gd name="connsiteY1" fmla="*/ 4771564 h 5702771"/>
              <a:gd name="connsiteX2" fmla="*/ 4771563 w 5702770"/>
              <a:gd name="connsiteY2" fmla="*/ 5702771 h 5702771"/>
              <a:gd name="connsiteX3" fmla="*/ 0 w 5702770"/>
              <a:gd name="connsiteY3" fmla="*/ 5702771 h 5702771"/>
            </a:gdLst>
            <a:ahLst/>
            <a:cxnLst>
              <a:cxn ang="0">
                <a:pos x="connsiteX0" y="connsiteY0"/>
              </a:cxn>
              <a:cxn ang="0">
                <a:pos x="connsiteX1" y="connsiteY1"/>
              </a:cxn>
              <a:cxn ang="0">
                <a:pos x="connsiteX2" y="connsiteY2"/>
              </a:cxn>
              <a:cxn ang="0">
                <a:pos x="connsiteX3" y="connsiteY3"/>
              </a:cxn>
            </a:cxnLst>
            <a:rect l="l" t="t" r="r" b="b"/>
            <a:pathLst>
              <a:path w="5702770" h="5702771">
                <a:moveTo>
                  <a:pt x="5702770" y="0"/>
                </a:moveTo>
                <a:lnTo>
                  <a:pt x="5702770" y="4771564"/>
                </a:lnTo>
                <a:lnTo>
                  <a:pt x="4771563" y="5702771"/>
                </a:lnTo>
                <a:lnTo>
                  <a:pt x="0" y="5702771"/>
                </a:lnTo>
                <a:close/>
              </a:path>
            </a:pathLst>
          </a:cu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solidFill>
                <a:schemeClr val="tx1"/>
              </a:solidFill>
            </a:endParaRPr>
          </a:p>
        </p:txBody>
      </p:sp>
      <p:sp>
        <p:nvSpPr>
          <p:cNvPr id="9" name="Graphic 15">
            <a:extLst>
              <a:ext uri="{FF2B5EF4-FFF2-40B4-BE49-F238E27FC236}">
                <a16:creationId xmlns:a16="http://schemas.microsoft.com/office/drawing/2014/main" id="{FCDF04FE-FC52-457A-A342-99E5F8A9E471}"/>
              </a:ext>
            </a:extLst>
          </p:cNvPr>
          <p:cNvSpPr/>
          <p:nvPr/>
        </p:nvSpPr>
        <p:spPr>
          <a:xfrm>
            <a:off x="8548688" y="1"/>
            <a:ext cx="3643312" cy="6493361"/>
          </a:xfrm>
          <a:custGeom>
            <a:avLst/>
            <a:gdLst>
              <a:gd name="connsiteX0" fmla="*/ 2852176 w 3643312"/>
              <a:gd name="connsiteY0" fmla="*/ 0 h 6493361"/>
              <a:gd name="connsiteX1" fmla="*/ 3643312 w 3643312"/>
              <a:gd name="connsiteY1" fmla="*/ 0 h 6493361"/>
              <a:gd name="connsiteX2" fmla="*/ 3643312 w 3643312"/>
              <a:gd name="connsiteY2" fmla="*/ 6493361 h 6493361"/>
              <a:gd name="connsiteX3" fmla="*/ 0 w 3643312"/>
              <a:gd name="connsiteY3" fmla="*/ 2852177 h 6493361"/>
            </a:gdLst>
            <a:ahLst/>
            <a:cxnLst>
              <a:cxn ang="0">
                <a:pos x="connsiteX0" y="connsiteY0"/>
              </a:cxn>
              <a:cxn ang="0">
                <a:pos x="connsiteX1" y="connsiteY1"/>
              </a:cxn>
              <a:cxn ang="0">
                <a:pos x="connsiteX2" y="connsiteY2"/>
              </a:cxn>
              <a:cxn ang="0">
                <a:pos x="connsiteX3" y="connsiteY3"/>
              </a:cxn>
            </a:cxnLst>
            <a:rect l="l" t="t" r="r" b="b"/>
            <a:pathLst>
              <a:path w="3643312" h="6493361">
                <a:moveTo>
                  <a:pt x="2852176" y="0"/>
                </a:moveTo>
                <a:lnTo>
                  <a:pt x="3643312" y="0"/>
                </a:lnTo>
                <a:lnTo>
                  <a:pt x="3643312" y="6493361"/>
                </a:lnTo>
                <a:lnTo>
                  <a:pt x="0" y="2852177"/>
                </a:lnTo>
                <a:close/>
              </a:path>
            </a:pathLst>
          </a:custGeom>
          <a:solidFill>
            <a:srgbClr val="1D4A84">
              <a:alpha val="91765"/>
            </a:srgbClr>
          </a:solidFill>
          <a:ln w="2387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solidFill>
                <a:srgbClr val="1D4A84"/>
              </a:solidFill>
            </a:endParaRPr>
          </a:p>
        </p:txBody>
      </p:sp>
      <p:sp>
        <p:nvSpPr>
          <p:cNvPr id="16" name="Graphic 31">
            <a:extLst>
              <a:ext uri="{FF2B5EF4-FFF2-40B4-BE49-F238E27FC236}">
                <a16:creationId xmlns:a16="http://schemas.microsoft.com/office/drawing/2014/main" id="{16F5E7B5-229E-47A7-87DD-E3423D2FBC51}"/>
              </a:ext>
            </a:extLst>
          </p:cNvPr>
          <p:cNvSpPr/>
          <p:nvPr/>
        </p:nvSpPr>
        <p:spPr>
          <a:xfrm rot="-2700000">
            <a:off x="9961688" y="669706"/>
            <a:ext cx="1018919" cy="1018919"/>
          </a:xfrm>
          <a:custGeom>
            <a:avLst/>
            <a:gdLst>
              <a:gd name="connsiteX0" fmla="*/ 0 w 1241137"/>
              <a:gd name="connsiteY0" fmla="*/ 0 h 1241137"/>
              <a:gd name="connsiteX1" fmla="*/ 1241137 w 1241137"/>
              <a:gd name="connsiteY1" fmla="*/ 0 h 1241137"/>
              <a:gd name="connsiteX2" fmla="*/ 1241137 w 1241137"/>
              <a:gd name="connsiteY2" fmla="*/ 1241137 h 1241137"/>
              <a:gd name="connsiteX3" fmla="*/ 0 w 1241137"/>
              <a:gd name="connsiteY3" fmla="*/ 1241137 h 1241137"/>
            </a:gdLst>
            <a:ahLst/>
            <a:cxnLst>
              <a:cxn ang="0">
                <a:pos x="connsiteX0" y="connsiteY0"/>
              </a:cxn>
              <a:cxn ang="0">
                <a:pos x="connsiteX1" y="connsiteY1"/>
              </a:cxn>
              <a:cxn ang="0">
                <a:pos x="connsiteX2" y="connsiteY2"/>
              </a:cxn>
              <a:cxn ang="0">
                <a:pos x="connsiteX3" y="connsiteY3"/>
              </a:cxn>
            </a:cxnLst>
            <a:rect l="l" t="t" r="r" b="b"/>
            <a:pathLst>
              <a:path w="1241137" h="1241137">
                <a:moveTo>
                  <a:pt x="0" y="0"/>
                </a:moveTo>
                <a:lnTo>
                  <a:pt x="1241137" y="0"/>
                </a:lnTo>
                <a:lnTo>
                  <a:pt x="1241137" y="1241137"/>
                </a:lnTo>
                <a:lnTo>
                  <a:pt x="0" y="1241137"/>
                </a:lnTo>
                <a:close/>
              </a:path>
            </a:pathLst>
          </a:custGeom>
          <a:solidFill>
            <a:srgbClr val="D5D5D5">
              <a:alpha val="70000"/>
            </a:srgbClr>
          </a:solidFill>
          <a:ln w="38307" cap="flat">
            <a:noFill/>
            <a:prstDash val="solid"/>
            <a:miter/>
          </a:ln>
        </p:spPr>
        <p:txBody>
          <a:bodyPr rtlCol="0" anchor="ctr"/>
          <a:lstStyle/>
          <a:p>
            <a:endParaRPr lang="en-ID"/>
          </a:p>
        </p:txBody>
      </p:sp>
      <p:sp>
        <p:nvSpPr>
          <p:cNvPr id="17" name="Graphic 31">
            <a:extLst>
              <a:ext uri="{FF2B5EF4-FFF2-40B4-BE49-F238E27FC236}">
                <a16:creationId xmlns:a16="http://schemas.microsoft.com/office/drawing/2014/main" id="{FACF2A56-F988-42EF-95CC-4FCC035D4A01}"/>
              </a:ext>
            </a:extLst>
          </p:cNvPr>
          <p:cNvSpPr/>
          <p:nvPr/>
        </p:nvSpPr>
        <p:spPr>
          <a:xfrm rot="-2700000">
            <a:off x="8846558" y="956111"/>
            <a:ext cx="446110" cy="446108"/>
          </a:xfrm>
          <a:custGeom>
            <a:avLst/>
            <a:gdLst>
              <a:gd name="connsiteX0" fmla="*/ 0 w 1241137"/>
              <a:gd name="connsiteY0" fmla="*/ 0 h 1241137"/>
              <a:gd name="connsiteX1" fmla="*/ 1241137 w 1241137"/>
              <a:gd name="connsiteY1" fmla="*/ 0 h 1241137"/>
              <a:gd name="connsiteX2" fmla="*/ 1241137 w 1241137"/>
              <a:gd name="connsiteY2" fmla="*/ 1241137 h 1241137"/>
              <a:gd name="connsiteX3" fmla="*/ 0 w 1241137"/>
              <a:gd name="connsiteY3" fmla="*/ 1241137 h 1241137"/>
            </a:gdLst>
            <a:ahLst/>
            <a:cxnLst>
              <a:cxn ang="0">
                <a:pos x="connsiteX0" y="connsiteY0"/>
              </a:cxn>
              <a:cxn ang="0">
                <a:pos x="connsiteX1" y="connsiteY1"/>
              </a:cxn>
              <a:cxn ang="0">
                <a:pos x="connsiteX2" y="connsiteY2"/>
              </a:cxn>
              <a:cxn ang="0">
                <a:pos x="connsiteX3" y="connsiteY3"/>
              </a:cxn>
            </a:cxnLst>
            <a:rect l="l" t="t" r="r" b="b"/>
            <a:pathLst>
              <a:path w="1241137" h="1241137">
                <a:moveTo>
                  <a:pt x="0" y="0"/>
                </a:moveTo>
                <a:lnTo>
                  <a:pt x="1241137" y="0"/>
                </a:lnTo>
                <a:lnTo>
                  <a:pt x="1241137" y="1241137"/>
                </a:lnTo>
                <a:lnTo>
                  <a:pt x="0" y="1241137"/>
                </a:lnTo>
                <a:close/>
              </a:path>
            </a:pathLst>
          </a:custGeom>
          <a:solidFill>
            <a:srgbClr val="D5D5D5">
              <a:alpha val="70000"/>
            </a:srgbClr>
          </a:solidFill>
          <a:ln w="38307" cap="flat">
            <a:noFill/>
            <a:prstDash val="solid"/>
            <a:miter/>
          </a:ln>
        </p:spPr>
        <p:txBody>
          <a:bodyPr rtlCol="0" anchor="ctr"/>
          <a:lstStyle/>
          <a:p>
            <a:endParaRPr lang="en-ID"/>
          </a:p>
        </p:txBody>
      </p:sp>
      <p:sp>
        <p:nvSpPr>
          <p:cNvPr id="18" name="TextBox 17">
            <a:extLst>
              <a:ext uri="{FF2B5EF4-FFF2-40B4-BE49-F238E27FC236}">
                <a16:creationId xmlns:a16="http://schemas.microsoft.com/office/drawing/2014/main" id="{2586DA22-0BBF-45D9-A809-E51C43FC5146}"/>
              </a:ext>
            </a:extLst>
          </p:cNvPr>
          <p:cNvSpPr txBox="1"/>
          <p:nvPr/>
        </p:nvSpPr>
        <p:spPr>
          <a:xfrm>
            <a:off x="1895134" y="1862149"/>
            <a:ext cx="4594095" cy="1938992"/>
          </a:xfrm>
          <a:prstGeom prst="rect">
            <a:avLst/>
          </a:prstGeom>
          <a:noFill/>
        </p:spPr>
        <p:txBody>
          <a:bodyPr wrap="square" rtlCol="0">
            <a:spAutoFit/>
          </a:bodyPr>
          <a:lstStyle/>
          <a:p>
            <a:r>
              <a:rPr kumimoji="0" lang="en-MY" sz="6000" b="0" i="0" u="none" strike="noStrike" kern="0" cap="none" spc="0" normalizeH="0" baseline="0" noProof="0" dirty="0">
                <a:ln>
                  <a:noFill/>
                </a:ln>
                <a:solidFill>
                  <a:srgbClr val="1D4A84"/>
                </a:solidFill>
                <a:effectLst/>
                <a:uLnTx/>
                <a:uFillTx/>
                <a:latin typeface="Helvetica" pitchFamily="2" charset="0"/>
                <a:cs typeface="Kanit Medium"/>
                <a:sym typeface="Kanit Medium"/>
              </a:rPr>
              <a:t>Introduction</a:t>
            </a:r>
          </a:p>
          <a:p>
            <a:endParaRPr lang="en-US" sz="6000" b="1" dirty="0">
              <a:solidFill>
                <a:srgbClr val="1D4A84"/>
              </a:solidFill>
              <a:latin typeface="Helvetica" pitchFamily="2" charset="0"/>
            </a:endParaRPr>
          </a:p>
        </p:txBody>
      </p:sp>
      <p:sp>
        <p:nvSpPr>
          <p:cNvPr id="19" name="TextBox 18">
            <a:extLst>
              <a:ext uri="{FF2B5EF4-FFF2-40B4-BE49-F238E27FC236}">
                <a16:creationId xmlns:a16="http://schemas.microsoft.com/office/drawing/2014/main" id="{9EDC0479-44E3-46A9-9834-467095F77A16}"/>
              </a:ext>
            </a:extLst>
          </p:cNvPr>
          <p:cNvSpPr txBox="1"/>
          <p:nvPr/>
        </p:nvSpPr>
        <p:spPr>
          <a:xfrm>
            <a:off x="1895134" y="2877812"/>
            <a:ext cx="6855161" cy="830997"/>
          </a:xfrm>
          <a:prstGeom prst="rect">
            <a:avLst/>
          </a:prstGeom>
          <a:noFill/>
        </p:spPr>
        <p:txBody>
          <a:bodyPr wrap="square" rtlCol="0">
            <a:spAutoFit/>
          </a:bodyPr>
          <a:lstStyle/>
          <a:p>
            <a:pPr marL="342900" indent="-342900">
              <a:buFont typeface="Wingdings" panose="05000000000000000000" pitchFamily="2" charset="2"/>
              <a:buChar char="ü"/>
            </a:pPr>
            <a:r>
              <a:rPr lang="en-US" sz="2400" dirty="0">
                <a:latin typeface="Helvetica" pitchFamily="2" charset="0"/>
              </a:rPr>
              <a:t>Overview of the project</a:t>
            </a:r>
          </a:p>
          <a:p>
            <a:pPr marL="342900" indent="-342900">
              <a:buFont typeface="Wingdings" panose="05000000000000000000" pitchFamily="2" charset="2"/>
              <a:buChar char="ü"/>
            </a:pPr>
            <a:r>
              <a:rPr lang="en-US" sz="2400" dirty="0">
                <a:latin typeface="Helvetica" pitchFamily="2" charset="0"/>
              </a:rPr>
              <a:t>Summary of the deliverables/achievements</a:t>
            </a:r>
          </a:p>
        </p:txBody>
      </p:sp>
    </p:spTree>
    <p:extLst>
      <p:ext uri="{BB962C8B-B14F-4D97-AF65-F5344CB8AC3E}">
        <p14:creationId xmlns:p14="http://schemas.microsoft.com/office/powerpoint/2010/main" val="1759441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92108E9B-0CF6-4E27-B867-C073E0FB6426}"/>
              </a:ext>
            </a:extLst>
          </p:cNvPr>
          <p:cNvSpPr/>
          <p:nvPr/>
        </p:nvSpPr>
        <p:spPr>
          <a:xfrm rot="5400000">
            <a:off x="5219700" y="-4527550"/>
            <a:ext cx="738188" cy="11177588"/>
          </a:xfrm>
          <a:prstGeom prst="rect">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83" name="Rectangle 82">
            <a:extLst>
              <a:ext uri="{FF2B5EF4-FFF2-40B4-BE49-F238E27FC236}">
                <a16:creationId xmlns:a16="http://schemas.microsoft.com/office/drawing/2014/main" id="{CFBEB1B2-155D-421C-8A72-50AA8BB07480}"/>
              </a:ext>
            </a:extLst>
          </p:cNvPr>
          <p:cNvSpPr/>
          <p:nvPr/>
        </p:nvSpPr>
        <p:spPr>
          <a:xfrm>
            <a:off x="11541125" y="692150"/>
            <a:ext cx="46038" cy="738188"/>
          </a:xfrm>
          <a:prstGeom prst="rect">
            <a:avLst/>
          </a:prstGeom>
          <a:solidFill>
            <a:srgbClr val="FF86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84" name="TextBox 15">
            <a:extLst>
              <a:ext uri="{FF2B5EF4-FFF2-40B4-BE49-F238E27FC236}">
                <a16:creationId xmlns:a16="http://schemas.microsoft.com/office/drawing/2014/main" id="{4C90D2E8-7E9D-41CB-9D21-22B4D7DAB0DD}"/>
              </a:ext>
            </a:extLst>
          </p:cNvPr>
          <p:cNvSpPr txBox="1">
            <a:spLocks noChangeArrowheads="1"/>
          </p:cNvSpPr>
          <p:nvPr/>
        </p:nvSpPr>
        <p:spPr bwMode="auto">
          <a:xfrm>
            <a:off x="508000" y="861189"/>
            <a:ext cx="101555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Roboto" panose="02000000000000000000" pitchFamily="2" charset="0"/>
              </a:defRPr>
            </a:lvl1pPr>
            <a:lvl2pPr marL="742950" indent="-285750">
              <a:defRPr>
                <a:solidFill>
                  <a:schemeClr val="tx1"/>
                </a:solidFill>
                <a:latin typeface="Roboto" panose="02000000000000000000" pitchFamily="2" charset="0"/>
              </a:defRPr>
            </a:lvl2pPr>
            <a:lvl3pPr marL="1143000" indent="-228600">
              <a:defRPr>
                <a:solidFill>
                  <a:schemeClr val="tx1"/>
                </a:solidFill>
                <a:latin typeface="Roboto" panose="02000000000000000000" pitchFamily="2" charset="0"/>
              </a:defRPr>
            </a:lvl3pPr>
            <a:lvl4pPr marL="1600200" indent="-228600">
              <a:defRPr>
                <a:solidFill>
                  <a:schemeClr val="tx1"/>
                </a:solidFill>
                <a:latin typeface="Roboto" panose="02000000000000000000" pitchFamily="2" charset="0"/>
              </a:defRPr>
            </a:lvl4pPr>
            <a:lvl5pPr marL="2057400" indent="-228600">
              <a:defRPr>
                <a:solidFill>
                  <a:schemeClr val="tx1"/>
                </a:solidFill>
                <a:latin typeface="Roboto" panose="02000000000000000000" pitchFamily="2" charset="0"/>
              </a:defRPr>
            </a:lvl5pPr>
            <a:lvl6pPr marL="2514600" indent="-228600" eaLnBrk="0" fontAlgn="base" hangingPunct="0">
              <a:spcBef>
                <a:spcPct val="0"/>
              </a:spcBef>
              <a:spcAft>
                <a:spcPct val="0"/>
              </a:spcAft>
              <a:defRPr>
                <a:solidFill>
                  <a:schemeClr val="tx1"/>
                </a:solidFill>
                <a:latin typeface="Roboto" panose="02000000000000000000" pitchFamily="2" charset="0"/>
              </a:defRPr>
            </a:lvl6pPr>
            <a:lvl7pPr marL="2971800" indent="-228600" eaLnBrk="0" fontAlgn="base" hangingPunct="0">
              <a:spcBef>
                <a:spcPct val="0"/>
              </a:spcBef>
              <a:spcAft>
                <a:spcPct val="0"/>
              </a:spcAft>
              <a:defRPr>
                <a:solidFill>
                  <a:schemeClr val="tx1"/>
                </a:solidFill>
                <a:latin typeface="Roboto" panose="02000000000000000000" pitchFamily="2" charset="0"/>
              </a:defRPr>
            </a:lvl7pPr>
            <a:lvl8pPr marL="3429000" indent="-228600" eaLnBrk="0" fontAlgn="base" hangingPunct="0">
              <a:spcBef>
                <a:spcPct val="0"/>
              </a:spcBef>
              <a:spcAft>
                <a:spcPct val="0"/>
              </a:spcAft>
              <a:defRPr>
                <a:solidFill>
                  <a:schemeClr val="tx1"/>
                </a:solidFill>
                <a:latin typeface="Roboto" panose="02000000000000000000" pitchFamily="2" charset="0"/>
              </a:defRPr>
            </a:lvl8pPr>
            <a:lvl9pPr marL="3886200" indent="-228600" eaLnBrk="0" fontAlgn="base" hangingPunct="0">
              <a:spcBef>
                <a:spcPct val="0"/>
              </a:spcBef>
              <a:spcAft>
                <a:spcPct val="0"/>
              </a:spcAft>
              <a:defRPr>
                <a:solidFill>
                  <a:schemeClr val="tx1"/>
                </a:solidFill>
                <a:latin typeface="Roboto" panose="02000000000000000000" pitchFamily="2" charset="0"/>
              </a:defRPr>
            </a:lvl9pPr>
          </a:lstStyle>
          <a:p>
            <a:r>
              <a:rPr lang="en-US" altLang="en-US" sz="2000" b="1" dirty="0">
                <a:solidFill>
                  <a:schemeClr val="bg1"/>
                </a:solidFill>
                <a:latin typeface="Helvetica" pitchFamily="2" charset="0"/>
                <a:cs typeface="Poppins" panose="00000500000000000000" pitchFamily="2" charset="0"/>
              </a:rPr>
              <a:t>Overview of the project</a:t>
            </a:r>
          </a:p>
        </p:txBody>
      </p:sp>
      <p:sp>
        <p:nvSpPr>
          <p:cNvPr id="41" name="Rectangle 40">
            <a:extLst>
              <a:ext uri="{FF2B5EF4-FFF2-40B4-BE49-F238E27FC236}">
                <a16:creationId xmlns:a16="http://schemas.microsoft.com/office/drawing/2014/main" id="{0D5F7588-BED6-664F-A8F1-B579DD5F84FF}"/>
              </a:ext>
            </a:extLst>
          </p:cNvPr>
          <p:cNvSpPr/>
          <p:nvPr/>
        </p:nvSpPr>
        <p:spPr>
          <a:xfrm>
            <a:off x="508000" y="1929545"/>
            <a:ext cx="10464800" cy="5232202"/>
          </a:xfrm>
          <a:prstGeom prst="rect">
            <a:avLst/>
          </a:prstGeom>
        </p:spPr>
        <p:txBody>
          <a:bodyPr wrap="square">
            <a:spAutoFit/>
          </a:bodyPr>
          <a:lstStyle/>
          <a:p>
            <a:pPr marL="457200" indent="457200" algn="just">
              <a:lnSpc>
                <a:spcPct val="150000"/>
              </a:lnSpc>
              <a:spcAft>
                <a:spcPts val="800"/>
              </a:spcAft>
            </a:pPr>
            <a:r>
              <a:rPr lang="en-US" dirty="0">
                <a:effectLst/>
                <a:latin typeface="Tahoma" panose="020B0604030504040204" pitchFamily="34" charset="0"/>
                <a:ea typeface="Calibri" panose="020F0502020204030204" pitchFamily="34" charset="0"/>
                <a:cs typeface="Times New Roman" panose="02020603050405020304" pitchFamily="18" charset="0"/>
              </a:rPr>
              <a:t>The Cyber Security Health Check </a:t>
            </a:r>
            <a:r>
              <a:rPr lang="en-US" dirty="0" err="1">
                <a:effectLst/>
                <a:latin typeface="Tahoma" panose="020B0604030504040204" pitchFamily="34" charset="0"/>
                <a:ea typeface="Calibri" panose="020F0502020204030204" pitchFamily="34" charset="0"/>
                <a:cs typeface="Times New Roman" panose="02020603050405020304" pitchFamily="18" charset="0"/>
              </a:rPr>
              <a:t>Programme</a:t>
            </a:r>
            <a:r>
              <a:rPr lang="en-US" dirty="0">
                <a:effectLst/>
                <a:latin typeface="Tahoma" panose="020B0604030504040204" pitchFamily="34" charset="0"/>
                <a:ea typeface="Calibri" panose="020F0502020204030204" pitchFamily="34" charset="0"/>
                <a:cs typeface="Times New Roman" panose="02020603050405020304" pitchFamily="18" charset="0"/>
              </a:rPr>
              <a:t> (CSHCP) or Program </a:t>
            </a:r>
            <a:r>
              <a:rPr lang="en-US" dirty="0" err="1">
                <a:effectLst/>
                <a:latin typeface="Tahoma" panose="020B0604030504040204" pitchFamily="34" charset="0"/>
                <a:ea typeface="Calibri" panose="020F0502020204030204" pitchFamily="34" charset="0"/>
                <a:cs typeface="Times New Roman" panose="02020603050405020304" pitchFamily="18" charset="0"/>
              </a:rPr>
              <a:t>Galakan</a:t>
            </a:r>
            <a:r>
              <a:rPr lang="en-US" dirty="0">
                <a:effectLst/>
                <a:latin typeface="Tahoma" panose="020B0604030504040204" pitchFamily="34" charset="0"/>
                <a:ea typeface="Calibri" panose="020F0502020204030204" pitchFamily="34" charset="0"/>
                <a:cs typeface="Times New Roman" panose="02020603050405020304" pitchFamily="18" charset="0"/>
              </a:rPr>
              <a:t> </a:t>
            </a:r>
            <a:r>
              <a:rPr lang="en-US" dirty="0" err="1">
                <a:effectLst/>
                <a:latin typeface="Tahoma" panose="020B0604030504040204" pitchFamily="34" charset="0"/>
                <a:ea typeface="Calibri" panose="020F0502020204030204" pitchFamily="34" charset="0"/>
                <a:cs typeface="Times New Roman" panose="02020603050405020304" pitchFamily="18" charset="0"/>
              </a:rPr>
              <a:t>Pemerkasaan</a:t>
            </a:r>
            <a:r>
              <a:rPr lang="en-US" dirty="0">
                <a:effectLst/>
                <a:latin typeface="Tahoma" panose="020B0604030504040204" pitchFamily="34" charset="0"/>
                <a:ea typeface="Calibri" panose="020F0502020204030204" pitchFamily="34" charset="0"/>
                <a:cs typeface="Times New Roman" panose="02020603050405020304" pitchFamily="18" charset="0"/>
              </a:rPr>
              <a:t> </a:t>
            </a:r>
            <a:r>
              <a:rPr lang="en-US" dirty="0" err="1">
                <a:effectLst/>
                <a:latin typeface="Tahoma" panose="020B0604030504040204" pitchFamily="34" charset="0"/>
                <a:ea typeface="Calibri" panose="020F0502020204030204" pitchFamily="34" charset="0"/>
                <a:cs typeface="Times New Roman" panose="02020603050405020304" pitchFamily="18" charset="0"/>
              </a:rPr>
              <a:t>Keselamatan</a:t>
            </a:r>
            <a:r>
              <a:rPr lang="en-US" dirty="0">
                <a:effectLst/>
                <a:latin typeface="Tahoma" panose="020B0604030504040204" pitchFamily="34" charset="0"/>
                <a:ea typeface="Calibri" panose="020F0502020204030204" pitchFamily="34" charset="0"/>
                <a:cs typeface="Times New Roman" panose="02020603050405020304" pitchFamily="18" charset="0"/>
              </a:rPr>
              <a:t> </a:t>
            </a:r>
            <a:r>
              <a:rPr lang="en-US" dirty="0" err="1">
                <a:effectLst/>
                <a:latin typeface="Tahoma" panose="020B0604030504040204" pitchFamily="34" charset="0"/>
                <a:ea typeface="Calibri" panose="020F0502020204030204" pitchFamily="34" charset="0"/>
                <a:cs typeface="Times New Roman" panose="02020603050405020304" pitchFamily="18" charset="0"/>
              </a:rPr>
              <a:t>Siber</a:t>
            </a:r>
            <a:r>
              <a:rPr lang="en-US" dirty="0">
                <a:effectLst/>
                <a:latin typeface="Tahoma" panose="020B0604030504040204" pitchFamily="34" charset="0"/>
                <a:ea typeface="Calibri" panose="020F0502020204030204" pitchFamily="34" charset="0"/>
                <a:cs typeface="Times New Roman" panose="02020603050405020304" pitchFamily="18" charset="0"/>
              </a:rPr>
              <a:t> (PGPKS) is a comprehensive program that delivers cyber security services and approaches to solve increasingly sophisticated cyber threats. In this scenario, Cyber Security Malaysia (CSM) is the primary actor in this system because they will monitor, organize, and report on PGPKS's progress. They must employ a system that can monitor progress.</a:t>
            </a:r>
            <a:endParaRPr lang="en-MY"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pPr>
            <a:endParaRPr lang="en-MY" dirty="0">
              <a:solidFill>
                <a:schemeClr val="bg1"/>
              </a:solidFill>
              <a:latin typeface="Helvetica" pitchFamily="2" charset="0"/>
            </a:endParaRPr>
          </a:p>
          <a:p>
            <a:pPr marL="457200" indent="457200" algn="just">
              <a:lnSpc>
                <a:spcPct val="150000"/>
              </a:lnSpc>
              <a:spcAft>
                <a:spcPts val="800"/>
              </a:spcAft>
            </a:pPr>
            <a:r>
              <a:rPr lang="en-US" dirty="0">
                <a:effectLst/>
                <a:latin typeface="Tahoma" panose="020B0604030504040204" pitchFamily="34" charset="0"/>
                <a:ea typeface="Calibri" panose="020F0502020204030204" pitchFamily="34" charset="0"/>
                <a:cs typeface="Times New Roman" panose="02020603050405020304" pitchFamily="18" charset="0"/>
              </a:rPr>
              <a:t>The purpose of this system is for managing user tasks in a more systematic and effective manner. Instead of performing it manually, which will take a long time, we may use this approach which would save us money on paper and time. This system should have helped CSM monitor SME and Authorized Partners, and track PGPKS progress.</a:t>
            </a:r>
            <a:endParaRPr lang="en-MY"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defRPr/>
            </a:pPr>
            <a:endParaRPr lang="en-GB" dirty="0">
              <a:latin typeface="Helvetica" pitchFamily="2" charset="0"/>
              <a:ea typeface="Open Sans" panose="020B0606030504020204" pitchFamily="34" charset="0"/>
              <a:cs typeface="Poppins" panose="00000500000000000000" pitchFamily="2" charset="0"/>
            </a:endParaRPr>
          </a:p>
          <a:p>
            <a:pPr algn="just">
              <a:lnSpc>
                <a:spcPct val="150000"/>
              </a:lnSpc>
              <a:defRPr/>
            </a:pPr>
            <a:endParaRPr lang="en-GB" dirty="0">
              <a:latin typeface="Helvetica" pitchFamily="2" charset="0"/>
              <a:ea typeface="Open Sans" panose="020B0606030504020204" pitchFamily="34" charset="0"/>
              <a:cs typeface="Poppins" panose="00000500000000000000" pitchFamily="2" charset="0"/>
            </a:endParaRPr>
          </a:p>
        </p:txBody>
      </p:sp>
    </p:spTree>
    <p:extLst>
      <p:ext uri="{BB962C8B-B14F-4D97-AF65-F5344CB8AC3E}">
        <p14:creationId xmlns:p14="http://schemas.microsoft.com/office/powerpoint/2010/main" val="2477070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92108E9B-0CF6-4E27-B867-C073E0FB6426}"/>
              </a:ext>
            </a:extLst>
          </p:cNvPr>
          <p:cNvSpPr/>
          <p:nvPr/>
        </p:nvSpPr>
        <p:spPr>
          <a:xfrm rot="5400000">
            <a:off x="5219700" y="-4527550"/>
            <a:ext cx="738188" cy="11177588"/>
          </a:xfrm>
          <a:prstGeom prst="rect">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83" name="Rectangle 82">
            <a:extLst>
              <a:ext uri="{FF2B5EF4-FFF2-40B4-BE49-F238E27FC236}">
                <a16:creationId xmlns:a16="http://schemas.microsoft.com/office/drawing/2014/main" id="{CFBEB1B2-155D-421C-8A72-50AA8BB07480}"/>
              </a:ext>
            </a:extLst>
          </p:cNvPr>
          <p:cNvSpPr/>
          <p:nvPr/>
        </p:nvSpPr>
        <p:spPr>
          <a:xfrm>
            <a:off x="11541125" y="692150"/>
            <a:ext cx="46038" cy="738188"/>
          </a:xfrm>
          <a:prstGeom prst="rect">
            <a:avLst/>
          </a:prstGeom>
          <a:solidFill>
            <a:srgbClr val="FF86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84" name="TextBox 15">
            <a:extLst>
              <a:ext uri="{FF2B5EF4-FFF2-40B4-BE49-F238E27FC236}">
                <a16:creationId xmlns:a16="http://schemas.microsoft.com/office/drawing/2014/main" id="{4C90D2E8-7E9D-41CB-9D21-22B4D7DAB0DD}"/>
              </a:ext>
            </a:extLst>
          </p:cNvPr>
          <p:cNvSpPr txBox="1">
            <a:spLocks noChangeArrowheads="1"/>
          </p:cNvSpPr>
          <p:nvPr/>
        </p:nvSpPr>
        <p:spPr bwMode="auto">
          <a:xfrm>
            <a:off x="508000" y="861189"/>
            <a:ext cx="101555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Roboto" panose="02000000000000000000" pitchFamily="2" charset="0"/>
              </a:defRPr>
            </a:lvl1pPr>
            <a:lvl2pPr marL="742950" indent="-285750">
              <a:defRPr>
                <a:solidFill>
                  <a:schemeClr val="tx1"/>
                </a:solidFill>
                <a:latin typeface="Roboto" panose="02000000000000000000" pitchFamily="2" charset="0"/>
              </a:defRPr>
            </a:lvl2pPr>
            <a:lvl3pPr marL="1143000" indent="-228600">
              <a:defRPr>
                <a:solidFill>
                  <a:schemeClr val="tx1"/>
                </a:solidFill>
                <a:latin typeface="Roboto" panose="02000000000000000000" pitchFamily="2" charset="0"/>
              </a:defRPr>
            </a:lvl3pPr>
            <a:lvl4pPr marL="1600200" indent="-228600">
              <a:defRPr>
                <a:solidFill>
                  <a:schemeClr val="tx1"/>
                </a:solidFill>
                <a:latin typeface="Roboto" panose="02000000000000000000" pitchFamily="2" charset="0"/>
              </a:defRPr>
            </a:lvl4pPr>
            <a:lvl5pPr marL="2057400" indent="-228600">
              <a:defRPr>
                <a:solidFill>
                  <a:schemeClr val="tx1"/>
                </a:solidFill>
                <a:latin typeface="Roboto" panose="02000000000000000000" pitchFamily="2" charset="0"/>
              </a:defRPr>
            </a:lvl5pPr>
            <a:lvl6pPr marL="2514600" indent="-228600" eaLnBrk="0" fontAlgn="base" hangingPunct="0">
              <a:spcBef>
                <a:spcPct val="0"/>
              </a:spcBef>
              <a:spcAft>
                <a:spcPct val="0"/>
              </a:spcAft>
              <a:defRPr>
                <a:solidFill>
                  <a:schemeClr val="tx1"/>
                </a:solidFill>
                <a:latin typeface="Roboto" panose="02000000000000000000" pitchFamily="2" charset="0"/>
              </a:defRPr>
            </a:lvl6pPr>
            <a:lvl7pPr marL="2971800" indent="-228600" eaLnBrk="0" fontAlgn="base" hangingPunct="0">
              <a:spcBef>
                <a:spcPct val="0"/>
              </a:spcBef>
              <a:spcAft>
                <a:spcPct val="0"/>
              </a:spcAft>
              <a:defRPr>
                <a:solidFill>
                  <a:schemeClr val="tx1"/>
                </a:solidFill>
                <a:latin typeface="Roboto" panose="02000000000000000000" pitchFamily="2" charset="0"/>
              </a:defRPr>
            </a:lvl7pPr>
            <a:lvl8pPr marL="3429000" indent="-228600" eaLnBrk="0" fontAlgn="base" hangingPunct="0">
              <a:spcBef>
                <a:spcPct val="0"/>
              </a:spcBef>
              <a:spcAft>
                <a:spcPct val="0"/>
              </a:spcAft>
              <a:defRPr>
                <a:solidFill>
                  <a:schemeClr val="tx1"/>
                </a:solidFill>
                <a:latin typeface="Roboto" panose="02000000000000000000" pitchFamily="2" charset="0"/>
              </a:defRPr>
            </a:lvl8pPr>
            <a:lvl9pPr marL="3886200" indent="-228600" eaLnBrk="0" fontAlgn="base" hangingPunct="0">
              <a:spcBef>
                <a:spcPct val="0"/>
              </a:spcBef>
              <a:spcAft>
                <a:spcPct val="0"/>
              </a:spcAft>
              <a:defRPr>
                <a:solidFill>
                  <a:schemeClr val="tx1"/>
                </a:solidFill>
                <a:latin typeface="Roboto" panose="02000000000000000000" pitchFamily="2" charset="0"/>
              </a:defRPr>
            </a:lvl9pPr>
          </a:lstStyle>
          <a:p>
            <a:r>
              <a:rPr lang="en-US" altLang="en-US" sz="2000" b="1" dirty="0">
                <a:solidFill>
                  <a:schemeClr val="bg1"/>
                </a:solidFill>
                <a:latin typeface="Helvetica" pitchFamily="2" charset="0"/>
                <a:cs typeface="Poppins" panose="00000500000000000000" pitchFamily="2" charset="0"/>
              </a:rPr>
              <a:t>Summary of the deliverables/achievements</a:t>
            </a:r>
          </a:p>
        </p:txBody>
      </p:sp>
      <p:sp>
        <p:nvSpPr>
          <p:cNvPr id="41" name="Rectangle 40">
            <a:extLst>
              <a:ext uri="{FF2B5EF4-FFF2-40B4-BE49-F238E27FC236}">
                <a16:creationId xmlns:a16="http://schemas.microsoft.com/office/drawing/2014/main" id="{0D5F7588-BED6-664F-A8F1-B579DD5F84FF}"/>
              </a:ext>
            </a:extLst>
          </p:cNvPr>
          <p:cNvSpPr/>
          <p:nvPr/>
        </p:nvSpPr>
        <p:spPr>
          <a:xfrm>
            <a:off x="508000" y="1929545"/>
            <a:ext cx="10464800" cy="5078313"/>
          </a:xfrm>
          <a:prstGeom prst="rect">
            <a:avLst/>
          </a:prstGeom>
        </p:spPr>
        <p:txBody>
          <a:bodyPr wrap="square">
            <a:spAutoFit/>
          </a:bodyPr>
          <a:lstStyle/>
          <a:p>
            <a:pPr marL="285750" indent="-285750" algn="just">
              <a:lnSpc>
                <a:spcPct val="150000"/>
              </a:lnSpc>
              <a:buFont typeface="Arial" panose="020B0604020202020204" pitchFamily="34" charset="0"/>
              <a:buChar char="•"/>
              <a:defRPr/>
            </a:pPr>
            <a:r>
              <a:rPr lang="en-GB" dirty="0" smtClean="0">
                <a:latin typeface="Helvetica" pitchFamily="2" charset="0"/>
                <a:ea typeface="Open Sans" panose="020B0606030504020204" pitchFamily="34" charset="0"/>
                <a:cs typeface="Poppins" panose="00000500000000000000" pitchFamily="2" charset="0"/>
              </a:rPr>
              <a:t>Requirement specification </a:t>
            </a:r>
            <a:endParaRPr lang="en-GB" dirty="0">
              <a:latin typeface="Helvetica" pitchFamily="2" charset="0"/>
              <a:ea typeface="Open Sans" panose="020B0606030504020204" pitchFamily="34" charset="0"/>
              <a:cs typeface="Poppins" panose="00000500000000000000" pitchFamily="2" charset="0"/>
            </a:endParaRPr>
          </a:p>
          <a:p>
            <a:pPr algn="just">
              <a:lnSpc>
                <a:spcPct val="150000"/>
              </a:lnSpc>
              <a:defRPr/>
            </a:pPr>
            <a:r>
              <a:rPr lang="en-GB" dirty="0" smtClean="0">
                <a:latin typeface="Helvetica" pitchFamily="2" charset="0"/>
                <a:ea typeface="Open Sans" panose="020B0606030504020204" pitchFamily="34" charset="0"/>
                <a:cs typeface="Poppins" panose="00000500000000000000" pitchFamily="2" charset="0"/>
              </a:rPr>
              <a:t>Admin/CSM can manage the authorize partners.</a:t>
            </a:r>
            <a:endParaRPr lang="en-GB" dirty="0">
              <a:latin typeface="Helvetica" pitchFamily="2" charset="0"/>
              <a:ea typeface="Open Sans" panose="020B0606030504020204" pitchFamily="34" charset="0"/>
              <a:cs typeface="Poppins" panose="00000500000000000000" pitchFamily="2" charset="0"/>
            </a:endParaRPr>
          </a:p>
          <a:p>
            <a:pPr algn="just">
              <a:lnSpc>
                <a:spcPct val="150000"/>
              </a:lnSpc>
              <a:defRPr/>
            </a:pPr>
            <a:endParaRPr lang="en-GB" dirty="0">
              <a:latin typeface="Helvetica" pitchFamily="2" charset="0"/>
              <a:ea typeface="Open Sans" panose="020B0606030504020204" pitchFamily="34" charset="0"/>
              <a:cs typeface="Poppins" panose="00000500000000000000" pitchFamily="2" charset="0"/>
            </a:endParaRPr>
          </a:p>
          <a:p>
            <a:pPr marL="285750" indent="-285750" algn="just">
              <a:lnSpc>
                <a:spcPct val="150000"/>
              </a:lnSpc>
              <a:buFont typeface="Arial" panose="020B0604020202020204" pitchFamily="34" charset="0"/>
              <a:buChar char="•"/>
              <a:defRPr/>
            </a:pPr>
            <a:r>
              <a:rPr lang="en-GB" dirty="0" smtClean="0">
                <a:latin typeface="Helvetica" pitchFamily="2" charset="0"/>
                <a:ea typeface="Open Sans" panose="020B0606030504020204" pitchFamily="34" charset="0"/>
                <a:cs typeface="Poppins" panose="00000500000000000000" pitchFamily="2" charset="0"/>
              </a:rPr>
              <a:t>Design and analysis</a:t>
            </a:r>
            <a:endParaRPr lang="en-GB" dirty="0">
              <a:latin typeface="Helvetica" pitchFamily="2" charset="0"/>
              <a:ea typeface="Open Sans" panose="020B0606030504020204" pitchFamily="34" charset="0"/>
              <a:cs typeface="Poppins" panose="00000500000000000000" pitchFamily="2" charset="0"/>
            </a:endParaRPr>
          </a:p>
          <a:p>
            <a:pPr algn="just">
              <a:lnSpc>
                <a:spcPct val="150000"/>
              </a:lnSpc>
              <a:defRPr/>
            </a:pPr>
            <a:r>
              <a:rPr lang="en-GB" dirty="0" smtClean="0">
                <a:latin typeface="Helvetica" pitchFamily="2" charset="0"/>
                <a:ea typeface="Open Sans" panose="020B0606030504020204" pitchFamily="34" charset="0"/>
                <a:cs typeface="Poppins" panose="00000500000000000000" pitchFamily="2" charset="0"/>
              </a:rPr>
              <a:t>Create form register for  Authorize partners.</a:t>
            </a:r>
          </a:p>
          <a:p>
            <a:pPr algn="just">
              <a:lnSpc>
                <a:spcPct val="150000"/>
              </a:lnSpc>
              <a:defRPr/>
            </a:pPr>
            <a:endParaRPr lang="en-GB" dirty="0" smtClean="0">
              <a:latin typeface="Helvetica" pitchFamily="2" charset="0"/>
              <a:ea typeface="Open Sans" panose="020B0606030504020204" pitchFamily="34" charset="0"/>
              <a:cs typeface="Poppins" panose="00000500000000000000" pitchFamily="2" charset="0"/>
            </a:endParaRPr>
          </a:p>
          <a:p>
            <a:pPr marL="285750" indent="-285750" algn="just">
              <a:lnSpc>
                <a:spcPct val="150000"/>
              </a:lnSpc>
              <a:buFont typeface="Arial" panose="020B0604020202020204" pitchFamily="34" charset="0"/>
              <a:buChar char="•"/>
              <a:defRPr/>
            </a:pPr>
            <a:r>
              <a:rPr lang="en-GB" dirty="0" smtClean="0">
                <a:latin typeface="Helvetica" pitchFamily="2" charset="0"/>
                <a:ea typeface="Open Sans" panose="020B0606030504020204" pitchFamily="34" charset="0"/>
                <a:cs typeface="Poppins" panose="00000500000000000000" pitchFamily="2" charset="0"/>
              </a:rPr>
              <a:t>Development</a:t>
            </a:r>
            <a:endParaRPr lang="en-GB" dirty="0">
              <a:latin typeface="Helvetica" pitchFamily="2" charset="0"/>
              <a:ea typeface="Open Sans" panose="020B0606030504020204" pitchFamily="34" charset="0"/>
              <a:cs typeface="Poppins" panose="00000500000000000000" pitchFamily="2" charset="0"/>
            </a:endParaRPr>
          </a:p>
          <a:p>
            <a:pPr algn="just">
              <a:lnSpc>
                <a:spcPct val="150000"/>
              </a:lnSpc>
              <a:defRPr/>
            </a:pPr>
            <a:r>
              <a:rPr lang="en-GB" dirty="0" smtClean="0">
                <a:latin typeface="Helvetica" pitchFamily="2" charset="0"/>
                <a:ea typeface="Open Sans" panose="020B0606030504020204" pitchFamily="34" charset="0"/>
                <a:cs typeface="Poppins" panose="00000500000000000000" pitchFamily="2" charset="0"/>
              </a:rPr>
              <a:t>Create MySQL database and connect it to the system.</a:t>
            </a:r>
          </a:p>
          <a:p>
            <a:pPr algn="just">
              <a:lnSpc>
                <a:spcPct val="150000"/>
              </a:lnSpc>
              <a:defRPr/>
            </a:pPr>
            <a:endParaRPr lang="en-GB" dirty="0" smtClean="0">
              <a:latin typeface="Helvetica" pitchFamily="2" charset="0"/>
              <a:ea typeface="Open Sans" panose="020B0606030504020204" pitchFamily="34" charset="0"/>
              <a:cs typeface="Poppins" panose="00000500000000000000" pitchFamily="2" charset="0"/>
            </a:endParaRPr>
          </a:p>
          <a:p>
            <a:pPr marL="285750" indent="-285750" algn="just">
              <a:lnSpc>
                <a:spcPct val="150000"/>
              </a:lnSpc>
              <a:buFont typeface="Arial" panose="020B0604020202020204" pitchFamily="34" charset="0"/>
              <a:buChar char="•"/>
              <a:defRPr/>
            </a:pPr>
            <a:r>
              <a:rPr lang="en-GB" dirty="0" smtClean="0">
                <a:latin typeface="Helvetica" pitchFamily="2" charset="0"/>
                <a:ea typeface="Open Sans" panose="020B0606030504020204" pitchFamily="34" charset="0"/>
                <a:cs typeface="Poppins" panose="00000500000000000000" pitchFamily="2" charset="0"/>
              </a:rPr>
              <a:t>Testing</a:t>
            </a:r>
            <a:endParaRPr lang="en-GB" dirty="0">
              <a:latin typeface="Helvetica" pitchFamily="2" charset="0"/>
              <a:ea typeface="Open Sans" panose="020B0606030504020204" pitchFamily="34" charset="0"/>
              <a:cs typeface="Poppins" panose="00000500000000000000" pitchFamily="2" charset="0"/>
            </a:endParaRPr>
          </a:p>
          <a:p>
            <a:pPr algn="just">
              <a:lnSpc>
                <a:spcPct val="150000"/>
              </a:lnSpc>
              <a:defRPr/>
            </a:pPr>
            <a:r>
              <a:rPr lang="en-GB" dirty="0" smtClean="0">
                <a:latin typeface="Helvetica" pitchFamily="2" charset="0"/>
                <a:ea typeface="Open Sans" panose="020B0606030504020204" pitchFamily="34" charset="0"/>
                <a:cs typeface="Poppins" panose="00000500000000000000" pitchFamily="2" charset="0"/>
              </a:rPr>
              <a:t>Check the system components functionality by testing it and fix bug.</a:t>
            </a:r>
            <a:endParaRPr lang="en-GB" dirty="0">
              <a:latin typeface="Helvetica" pitchFamily="2" charset="0"/>
              <a:ea typeface="Open Sans" panose="020B0606030504020204" pitchFamily="34" charset="0"/>
              <a:cs typeface="Poppins" panose="00000500000000000000" pitchFamily="2" charset="0"/>
            </a:endParaRPr>
          </a:p>
          <a:p>
            <a:pPr algn="just">
              <a:lnSpc>
                <a:spcPct val="150000"/>
              </a:lnSpc>
              <a:defRPr/>
            </a:pPr>
            <a:endParaRPr lang="en-GB" dirty="0">
              <a:latin typeface="Helvetica" pitchFamily="2" charset="0"/>
              <a:ea typeface="Open Sans" panose="020B0606030504020204" pitchFamily="34" charset="0"/>
              <a:cs typeface="Poppins" panose="00000500000000000000" pitchFamily="2" charset="0"/>
            </a:endParaRPr>
          </a:p>
        </p:txBody>
      </p:sp>
    </p:spTree>
    <p:extLst>
      <p:ext uri="{BB962C8B-B14F-4D97-AF65-F5344CB8AC3E}">
        <p14:creationId xmlns:p14="http://schemas.microsoft.com/office/powerpoint/2010/main" val="3837709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raphic 26">
            <a:extLst>
              <a:ext uri="{FF2B5EF4-FFF2-40B4-BE49-F238E27FC236}">
                <a16:creationId xmlns:a16="http://schemas.microsoft.com/office/drawing/2014/main" id="{6F9E9C14-E683-4473-922C-F6931CAF1DF8}"/>
              </a:ext>
            </a:extLst>
          </p:cNvPr>
          <p:cNvSpPr/>
          <p:nvPr/>
        </p:nvSpPr>
        <p:spPr>
          <a:xfrm flipV="1">
            <a:off x="1" y="0"/>
            <a:ext cx="2586301" cy="2586300"/>
          </a:xfrm>
          <a:custGeom>
            <a:avLst/>
            <a:gdLst>
              <a:gd name="connsiteX0" fmla="*/ 0 w 2586301"/>
              <a:gd name="connsiteY0" fmla="*/ 0 h 2586300"/>
              <a:gd name="connsiteX1" fmla="*/ 2586301 w 2586301"/>
              <a:gd name="connsiteY1" fmla="*/ 2586300 h 2586300"/>
              <a:gd name="connsiteX2" fmla="*/ 0 w 2586301"/>
              <a:gd name="connsiteY2" fmla="*/ 2586300 h 2586300"/>
            </a:gdLst>
            <a:ahLst/>
            <a:cxnLst>
              <a:cxn ang="0">
                <a:pos x="connsiteX0" y="connsiteY0"/>
              </a:cxn>
              <a:cxn ang="0">
                <a:pos x="connsiteX1" y="connsiteY1"/>
              </a:cxn>
              <a:cxn ang="0">
                <a:pos x="connsiteX2" y="connsiteY2"/>
              </a:cxn>
            </a:cxnLst>
            <a:rect l="l" t="t" r="r" b="b"/>
            <a:pathLst>
              <a:path w="2586301" h="2586300">
                <a:moveTo>
                  <a:pt x="0" y="0"/>
                </a:moveTo>
                <a:lnTo>
                  <a:pt x="2586301" y="2586300"/>
                </a:lnTo>
                <a:lnTo>
                  <a:pt x="0" y="2586300"/>
                </a:lnTo>
                <a:close/>
              </a:path>
            </a:pathLst>
          </a:cu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solidFill>
                <a:schemeClr val="tx1"/>
              </a:solidFill>
            </a:endParaRPr>
          </a:p>
        </p:txBody>
      </p:sp>
      <p:sp>
        <p:nvSpPr>
          <p:cNvPr id="6" name="Graphic 2">
            <a:extLst>
              <a:ext uri="{FF2B5EF4-FFF2-40B4-BE49-F238E27FC236}">
                <a16:creationId xmlns:a16="http://schemas.microsoft.com/office/drawing/2014/main" id="{5A166810-1813-43E1-B59C-2D41EA9C794E}"/>
              </a:ext>
            </a:extLst>
          </p:cNvPr>
          <p:cNvSpPr/>
          <p:nvPr/>
        </p:nvSpPr>
        <p:spPr>
          <a:xfrm flipV="1">
            <a:off x="0" y="2089298"/>
            <a:ext cx="1339705" cy="2679404"/>
          </a:xfrm>
          <a:custGeom>
            <a:avLst/>
            <a:gdLst>
              <a:gd name="connsiteX0" fmla="*/ 1 w 1339705"/>
              <a:gd name="connsiteY0" fmla="*/ 0 h 2679404"/>
              <a:gd name="connsiteX1" fmla="*/ 1339705 w 1339705"/>
              <a:gd name="connsiteY1" fmla="*/ 1339702 h 2679404"/>
              <a:gd name="connsiteX2" fmla="*/ 1 w 1339705"/>
              <a:gd name="connsiteY2" fmla="*/ 2679404 h 2679404"/>
              <a:gd name="connsiteX3" fmla="*/ 0 w 1339705"/>
              <a:gd name="connsiteY3" fmla="*/ 2679403 h 2679404"/>
              <a:gd name="connsiteX4" fmla="*/ 0 w 1339705"/>
              <a:gd name="connsiteY4" fmla="*/ 1 h 26794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705" h="2679404">
                <a:moveTo>
                  <a:pt x="1" y="0"/>
                </a:moveTo>
                <a:lnTo>
                  <a:pt x="1339705" y="1339702"/>
                </a:lnTo>
                <a:lnTo>
                  <a:pt x="1" y="2679404"/>
                </a:lnTo>
                <a:lnTo>
                  <a:pt x="0" y="2679403"/>
                </a:lnTo>
                <a:lnTo>
                  <a:pt x="0" y="1"/>
                </a:lnTo>
                <a:close/>
              </a:path>
            </a:pathLst>
          </a:custGeom>
          <a:solidFill>
            <a:srgbClr val="1D4A84">
              <a:alpha val="92157"/>
            </a:srgbClr>
          </a:solidFill>
          <a:ln w="2387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dirty="0"/>
          </a:p>
        </p:txBody>
      </p:sp>
      <p:sp>
        <p:nvSpPr>
          <p:cNvPr id="8" name="Graphic 26">
            <a:extLst>
              <a:ext uri="{FF2B5EF4-FFF2-40B4-BE49-F238E27FC236}">
                <a16:creationId xmlns:a16="http://schemas.microsoft.com/office/drawing/2014/main" id="{0888D4B5-2262-4127-B4A8-BE0B3B935CC7}"/>
              </a:ext>
            </a:extLst>
          </p:cNvPr>
          <p:cNvSpPr/>
          <p:nvPr/>
        </p:nvSpPr>
        <p:spPr>
          <a:xfrm>
            <a:off x="6489230" y="1155230"/>
            <a:ext cx="5702770" cy="5702771"/>
          </a:xfrm>
          <a:custGeom>
            <a:avLst/>
            <a:gdLst>
              <a:gd name="connsiteX0" fmla="*/ 5702770 w 5702770"/>
              <a:gd name="connsiteY0" fmla="*/ 0 h 5702771"/>
              <a:gd name="connsiteX1" fmla="*/ 5702770 w 5702770"/>
              <a:gd name="connsiteY1" fmla="*/ 4771564 h 5702771"/>
              <a:gd name="connsiteX2" fmla="*/ 4771563 w 5702770"/>
              <a:gd name="connsiteY2" fmla="*/ 5702771 h 5702771"/>
              <a:gd name="connsiteX3" fmla="*/ 0 w 5702770"/>
              <a:gd name="connsiteY3" fmla="*/ 5702771 h 5702771"/>
            </a:gdLst>
            <a:ahLst/>
            <a:cxnLst>
              <a:cxn ang="0">
                <a:pos x="connsiteX0" y="connsiteY0"/>
              </a:cxn>
              <a:cxn ang="0">
                <a:pos x="connsiteX1" y="connsiteY1"/>
              </a:cxn>
              <a:cxn ang="0">
                <a:pos x="connsiteX2" y="connsiteY2"/>
              </a:cxn>
              <a:cxn ang="0">
                <a:pos x="connsiteX3" y="connsiteY3"/>
              </a:cxn>
            </a:cxnLst>
            <a:rect l="l" t="t" r="r" b="b"/>
            <a:pathLst>
              <a:path w="5702770" h="5702771">
                <a:moveTo>
                  <a:pt x="5702770" y="0"/>
                </a:moveTo>
                <a:lnTo>
                  <a:pt x="5702770" y="4771564"/>
                </a:lnTo>
                <a:lnTo>
                  <a:pt x="4771563" y="5702771"/>
                </a:lnTo>
                <a:lnTo>
                  <a:pt x="0" y="5702771"/>
                </a:lnTo>
                <a:close/>
              </a:path>
            </a:pathLst>
          </a:cu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solidFill>
                <a:schemeClr val="tx1"/>
              </a:solidFill>
            </a:endParaRPr>
          </a:p>
        </p:txBody>
      </p:sp>
      <p:sp>
        <p:nvSpPr>
          <p:cNvPr id="9" name="Graphic 15">
            <a:extLst>
              <a:ext uri="{FF2B5EF4-FFF2-40B4-BE49-F238E27FC236}">
                <a16:creationId xmlns:a16="http://schemas.microsoft.com/office/drawing/2014/main" id="{FCDF04FE-FC52-457A-A342-99E5F8A9E471}"/>
              </a:ext>
            </a:extLst>
          </p:cNvPr>
          <p:cNvSpPr/>
          <p:nvPr/>
        </p:nvSpPr>
        <p:spPr>
          <a:xfrm>
            <a:off x="8548688" y="1"/>
            <a:ext cx="3643312" cy="6493361"/>
          </a:xfrm>
          <a:custGeom>
            <a:avLst/>
            <a:gdLst>
              <a:gd name="connsiteX0" fmla="*/ 2852176 w 3643312"/>
              <a:gd name="connsiteY0" fmla="*/ 0 h 6493361"/>
              <a:gd name="connsiteX1" fmla="*/ 3643312 w 3643312"/>
              <a:gd name="connsiteY1" fmla="*/ 0 h 6493361"/>
              <a:gd name="connsiteX2" fmla="*/ 3643312 w 3643312"/>
              <a:gd name="connsiteY2" fmla="*/ 6493361 h 6493361"/>
              <a:gd name="connsiteX3" fmla="*/ 0 w 3643312"/>
              <a:gd name="connsiteY3" fmla="*/ 2852177 h 6493361"/>
            </a:gdLst>
            <a:ahLst/>
            <a:cxnLst>
              <a:cxn ang="0">
                <a:pos x="connsiteX0" y="connsiteY0"/>
              </a:cxn>
              <a:cxn ang="0">
                <a:pos x="connsiteX1" y="connsiteY1"/>
              </a:cxn>
              <a:cxn ang="0">
                <a:pos x="connsiteX2" y="connsiteY2"/>
              </a:cxn>
              <a:cxn ang="0">
                <a:pos x="connsiteX3" y="connsiteY3"/>
              </a:cxn>
            </a:cxnLst>
            <a:rect l="l" t="t" r="r" b="b"/>
            <a:pathLst>
              <a:path w="3643312" h="6493361">
                <a:moveTo>
                  <a:pt x="2852176" y="0"/>
                </a:moveTo>
                <a:lnTo>
                  <a:pt x="3643312" y="0"/>
                </a:lnTo>
                <a:lnTo>
                  <a:pt x="3643312" y="6493361"/>
                </a:lnTo>
                <a:lnTo>
                  <a:pt x="0" y="2852177"/>
                </a:lnTo>
                <a:close/>
              </a:path>
            </a:pathLst>
          </a:custGeom>
          <a:solidFill>
            <a:srgbClr val="1D4A84">
              <a:alpha val="91765"/>
            </a:srgbClr>
          </a:solidFill>
          <a:ln w="2387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solidFill>
                <a:srgbClr val="1D4A84"/>
              </a:solidFill>
            </a:endParaRPr>
          </a:p>
        </p:txBody>
      </p:sp>
      <p:sp>
        <p:nvSpPr>
          <p:cNvPr id="16" name="Graphic 31">
            <a:extLst>
              <a:ext uri="{FF2B5EF4-FFF2-40B4-BE49-F238E27FC236}">
                <a16:creationId xmlns:a16="http://schemas.microsoft.com/office/drawing/2014/main" id="{16F5E7B5-229E-47A7-87DD-E3423D2FBC51}"/>
              </a:ext>
            </a:extLst>
          </p:cNvPr>
          <p:cNvSpPr/>
          <p:nvPr/>
        </p:nvSpPr>
        <p:spPr>
          <a:xfrm rot="-2700000">
            <a:off x="9961688" y="669706"/>
            <a:ext cx="1018919" cy="1018919"/>
          </a:xfrm>
          <a:custGeom>
            <a:avLst/>
            <a:gdLst>
              <a:gd name="connsiteX0" fmla="*/ 0 w 1241137"/>
              <a:gd name="connsiteY0" fmla="*/ 0 h 1241137"/>
              <a:gd name="connsiteX1" fmla="*/ 1241137 w 1241137"/>
              <a:gd name="connsiteY1" fmla="*/ 0 h 1241137"/>
              <a:gd name="connsiteX2" fmla="*/ 1241137 w 1241137"/>
              <a:gd name="connsiteY2" fmla="*/ 1241137 h 1241137"/>
              <a:gd name="connsiteX3" fmla="*/ 0 w 1241137"/>
              <a:gd name="connsiteY3" fmla="*/ 1241137 h 1241137"/>
            </a:gdLst>
            <a:ahLst/>
            <a:cxnLst>
              <a:cxn ang="0">
                <a:pos x="connsiteX0" y="connsiteY0"/>
              </a:cxn>
              <a:cxn ang="0">
                <a:pos x="connsiteX1" y="connsiteY1"/>
              </a:cxn>
              <a:cxn ang="0">
                <a:pos x="connsiteX2" y="connsiteY2"/>
              </a:cxn>
              <a:cxn ang="0">
                <a:pos x="connsiteX3" y="connsiteY3"/>
              </a:cxn>
            </a:cxnLst>
            <a:rect l="l" t="t" r="r" b="b"/>
            <a:pathLst>
              <a:path w="1241137" h="1241137">
                <a:moveTo>
                  <a:pt x="0" y="0"/>
                </a:moveTo>
                <a:lnTo>
                  <a:pt x="1241137" y="0"/>
                </a:lnTo>
                <a:lnTo>
                  <a:pt x="1241137" y="1241137"/>
                </a:lnTo>
                <a:lnTo>
                  <a:pt x="0" y="1241137"/>
                </a:lnTo>
                <a:close/>
              </a:path>
            </a:pathLst>
          </a:custGeom>
          <a:solidFill>
            <a:srgbClr val="D5D5D5">
              <a:alpha val="70000"/>
            </a:srgbClr>
          </a:solidFill>
          <a:ln w="38307" cap="flat">
            <a:noFill/>
            <a:prstDash val="solid"/>
            <a:miter/>
          </a:ln>
        </p:spPr>
        <p:txBody>
          <a:bodyPr rtlCol="0" anchor="ctr"/>
          <a:lstStyle/>
          <a:p>
            <a:endParaRPr lang="en-ID"/>
          </a:p>
        </p:txBody>
      </p:sp>
      <p:sp>
        <p:nvSpPr>
          <p:cNvPr id="17" name="Graphic 31">
            <a:extLst>
              <a:ext uri="{FF2B5EF4-FFF2-40B4-BE49-F238E27FC236}">
                <a16:creationId xmlns:a16="http://schemas.microsoft.com/office/drawing/2014/main" id="{FACF2A56-F988-42EF-95CC-4FCC035D4A01}"/>
              </a:ext>
            </a:extLst>
          </p:cNvPr>
          <p:cNvSpPr/>
          <p:nvPr/>
        </p:nvSpPr>
        <p:spPr>
          <a:xfrm rot="-2700000">
            <a:off x="8846558" y="956111"/>
            <a:ext cx="446110" cy="446108"/>
          </a:xfrm>
          <a:custGeom>
            <a:avLst/>
            <a:gdLst>
              <a:gd name="connsiteX0" fmla="*/ 0 w 1241137"/>
              <a:gd name="connsiteY0" fmla="*/ 0 h 1241137"/>
              <a:gd name="connsiteX1" fmla="*/ 1241137 w 1241137"/>
              <a:gd name="connsiteY1" fmla="*/ 0 h 1241137"/>
              <a:gd name="connsiteX2" fmla="*/ 1241137 w 1241137"/>
              <a:gd name="connsiteY2" fmla="*/ 1241137 h 1241137"/>
              <a:gd name="connsiteX3" fmla="*/ 0 w 1241137"/>
              <a:gd name="connsiteY3" fmla="*/ 1241137 h 1241137"/>
            </a:gdLst>
            <a:ahLst/>
            <a:cxnLst>
              <a:cxn ang="0">
                <a:pos x="connsiteX0" y="connsiteY0"/>
              </a:cxn>
              <a:cxn ang="0">
                <a:pos x="connsiteX1" y="connsiteY1"/>
              </a:cxn>
              <a:cxn ang="0">
                <a:pos x="connsiteX2" y="connsiteY2"/>
              </a:cxn>
              <a:cxn ang="0">
                <a:pos x="connsiteX3" y="connsiteY3"/>
              </a:cxn>
            </a:cxnLst>
            <a:rect l="l" t="t" r="r" b="b"/>
            <a:pathLst>
              <a:path w="1241137" h="1241137">
                <a:moveTo>
                  <a:pt x="0" y="0"/>
                </a:moveTo>
                <a:lnTo>
                  <a:pt x="1241137" y="0"/>
                </a:lnTo>
                <a:lnTo>
                  <a:pt x="1241137" y="1241137"/>
                </a:lnTo>
                <a:lnTo>
                  <a:pt x="0" y="1241137"/>
                </a:lnTo>
                <a:close/>
              </a:path>
            </a:pathLst>
          </a:custGeom>
          <a:solidFill>
            <a:srgbClr val="D5D5D5">
              <a:alpha val="70000"/>
            </a:srgbClr>
          </a:solidFill>
          <a:ln w="38307" cap="flat">
            <a:noFill/>
            <a:prstDash val="solid"/>
            <a:miter/>
          </a:ln>
        </p:spPr>
        <p:txBody>
          <a:bodyPr rtlCol="0" anchor="ctr"/>
          <a:lstStyle/>
          <a:p>
            <a:endParaRPr lang="en-ID"/>
          </a:p>
        </p:txBody>
      </p:sp>
      <p:sp>
        <p:nvSpPr>
          <p:cNvPr id="18" name="TextBox 17">
            <a:extLst>
              <a:ext uri="{FF2B5EF4-FFF2-40B4-BE49-F238E27FC236}">
                <a16:creationId xmlns:a16="http://schemas.microsoft.com/office/drawing/2014/main" id="{2586DA22-0BBF-45D9-A809-E51C43FC5146}"/>
              </a:ext>
            </a:extLst>
          </p:cNvPr>
          <p:cNvSpPr txBox="1"/>
          <p:nvPr/>
        </p:nvSpPr>
        <p:spPr>
          <a:xfrm>
            <a:off x="1293151" y="1802537"/>
            <a:ext cx="7313034" cy="1938992"/>
          </a:xfrm>
          <a:prstGeom prst="rect">
            <a:avLst/>
          </a:prstGeom>
          <a:noFill/>
        </p:spPr>
        <p:txBody>
          <a:bodyPr wrap="square" rtlCol="0">
            <a:spAutoFit/>
          </a:bodyPr>
          <a:lstStyle/>
          <a:p>
            <a:r>
              <a:rPr kumimoji="0" lang="en-MY" sz="6000" b="0" i="0" u="none" strike="noStrike" kern="0" cap="none" spc="0" normalizeH="0" baseline="0" noProof="0" dirty="0" err="1">
                <a:ln>
                  <a:noFill/>
                </a:ln>
                <a:solidFill>
                  <a:srgbClr val="1D4A84"/>
                </a:solidFill>
                <a:effectLst/>
                <a:uLnTx/>
                <a:uFillTx/>
                <a:latin typeface="Helvetica" pitchFamily="2" charset="0"/>
                <a:cs typeface="Kanit Medium"/>
                <a:sym typeface="Kanit Medium"/>
              </a:rPr>
              <a:t>Projec</a:t>
            </a:r>
            <a:r>
              <a:rPr lang="en-MY" sz="6000" kern="0" dirty="0">
                <a:solidFill>
                  <a:srgbClr val="1D4A84"/>
                </a:solidFill>
                <a:latin typeface="Helvetica" pitchFamily="2" charset="0"/>
                <a:cs typeface="Kanit Medium"/>
                <a:sym typeface="Kanit Medium"/>
              </a:rPr>
              <a:t>t Requirement</a:t>
            </a:r>
            <a:endParaRPr kumimoji="0" lang="en-MY" sz="6000" b="0" i="0" u="none" strike="noStrike" kern="0" cap="none" spc="0" normalizeH="0" baseline="0" noProof="0" dirty="0">
              <a:ln>
                <a:noFill/>
              </a:ln>
              <a:solidFill>
                <a:srgbClr val="1D4A84"/>
              </a:solidFill>
              <a:effectLst/>
              <a:uLnTx/>
              <a:uFillTx/>
              <a:latin typeface="Helvetica" pitchFamily="2" charset="0"/>
              <a:cs typeface="Kanit Medium"/>
              <a:sym typeface="Kanit Medium"/>
            </a:endParaRPr>
          </a:p>
          <a:p>
            <a:endParaRPr lang="en-US" sz="6000" b="1" dirty="0">
              <a:solidFill>
                <a:srgbClr val="1D4A84"/>
              </a:solidFill>
              <a:latin typeface="Helvetica" pitchFamily="2" charset="0"/>
            </a:endParaRPr>
          </a:p>
        </p:txBody>
      </p:sp>
    </p:spTree>
    <p:extLst>
      <p:ext uri="{BB962C8B-B14F-4D97-AF65-F5344CB8AC3E}">
        <p14:creationId xmlns:p14="http://schemas.microsoft.com/office/powerpoint/2010/main" val="2793239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92108E9B-0CF6-4E27-B867-C073E0FB6426}"/>
              </a:ext>
            </a:extLst>
          </p:cNvPr>
          <p:cNvSpPr/>
          <p:nvPr/>
        </p:nvSpPr>
        <p:spPr>
          <a:xfrm rot="5400000">
            <a:off x="5219700" y="-4527550"/>
            <a:ext cx="738188" cy="11177588"/>
          </a:xfrm>
          <a:prstGeom prst="rect">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83" name="Rectangle 82">
            <a:extLst>
              <a:ext uri="{FF2B5EF4-FFF2-40B4-BE49-F238E27FC236}">
                <a16:creationId xmlns:a16="http://schemas.microsoft.com/office/drawing/2014/main" id="{CFBEB1B2-155D-421C-8A72-50AA8BB07480}"/>
              </a:ext>
            </a:extLst>
          </p:cNvPr>
          <p:cNvSpPr/>
          <p:nvPr/>
        </p:nvSpPr>
        <p:spPr>
          <a:xfrm>
            <a:off x="11541125" y="692150"/>
            <a:ext cx="46038" cy="738188"/>
          </a:xfrm>
          <a:prstGeom prst="rect">
            <a:avLst/>
          </a:prstGeom>
          <a:solidFill>
            <a:srgbClr val="FF86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84" name="TextBox 15">
            <a:extLst>
              <a:ext uri="{FF2B5EF4-FFF2-40B4-BE49-F238E27FC236}">
                <a16:creationId xmlns:a16="http://schemas.microsoft.com/office/drawing/2014/main" id="{4C90D2E8-7E9D-41CB-9D21-22B4D7DAB0DD}"/>
              </a:ext>
            </a:extLst>
          </p:cNvPr>
          <p:cNvSpPr txBox="1">
            <a:spLocks noChangeArrowheads="1"/>
          </p:cNvSpPr>
          <p:nvPr/>
        </p:nvSpPr>
        <p:spPr bwMode="auto">
          <a:xfrm>
            <a:off x="508000" y="861189"/>
            <a:ext cx="1015552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Roboto" panose="02000000000000000000" pitchFamily="2" charset="0"/>
              </a:defRPr>
            </a:lvl1pPr>
            <a:lvl2pPr marL="742950" indent="-285750">
              <a:defRPr>
                <a:solidFill>
                  <a:schemeClr val="tx1"/>
                </a:solidFill>
                <a:latin typeface="Roboto" panose="02000000000000000000" pitchFamily="2" charset="0"/>
              </a:defRPr>
            </a:lvl2pPr>
            <a:lvl3pPr marL="1143000" indent="-228600">
              <a:defRPr>
                <a:solidFill>
                  <a:schemeClr val="tx1"/>
                </a:solidFill>
                <a:latin typeface="Roboto" panose="02000000000000000000" pitchFamily="2" charset="0"/>
              </a:defRPr>
            </a:lvl3pPr>
            <a:lvl4pPr marL="1600200" indent="-228600">
              <a:defRPr>
                <a:solidFill>
                  <a:schemeClr val="tx1"/>
                </a:solidFill>
                <a:latin typeface="Roboto" panose="02000000000000000000" pitchFamily="2" charset="0"/>
              </a:defRPr>
            </a:lvl4pPr>
            <a:lvl5pPr marL="2057400" indent="-228600">
              <a:defRPr>
                <a:solidFill>
                  <a:schemeClr val="tx1"/>
                </a:solidFill>
                <a:latin typeface="Roboto" panose="02000000000000000000" pitchFamily="2" charset="0"/>
              </a:defRPr>
            </a:lvl5pPr>
            <a:lvl6pPr marL="2514600" indent="-228600" eaLnBrk="0" fontAlgn="base" hangingPunct="0">
              <a:spcBef>
                <a:spcPct val="0"/>
              </a:spcBef>
              <a:spcAft>
                <a:spcPct val="0"/>
              </a:spcAft>
              <a:defRPr>
                <a:solidFill>
                  <a:schemeClr val="tx1"/>
                </a:solidFill>
                <a:latin typeface="Roboto" panose="02000000000000000000" pitchFamily="2" charset="0"/>
              </a:defRPr>
            </a:lvl6pPr>
            <a:lvl7pPr marL="2971800" indent="-228600" eaLnBrk="0" fontAlgn="base" hangingPunct="0">
              <a:spcBef>
                <a:spcPct val="0"/>
              </a:spcBef>
              <a:spcAft>
                <a:spcPct val="0"/>
              </a:spcAft>
              <a:defRPr>
                <a:solidFill>
                  <a:schemeClr val="tx1"/>
                </a:solidFill>
                <a:latin typeface="Roboto" panose="02000000000000000000" pitchFamily="2" charset="0"/>
              </a:defRPr>
            </a:lvl7pPr>
            <a:lvl8pPr marL="3429000" indent="-228600" eaLnBrk="0" fontAlgn="base" hangingPunct="0">
              <a:spcBef>
                <a:spcPct val="0"/>
              </a:spcBef>
              <a:spcAft>
                <a:spcPct val="0"/>
              </a:spcAft>
              <a:defRPr>
                <a:solidFill>
                  <a:schemeClr val="tx1"/>
                </a:solidFill>
                <a:latin typeface="Roboto" panose="02000000000000000000" pitchFamily="2" charset="0"/>
              </a:defRPr>
            </a:lvl8pPr>
            <a:lvl9pPr marL="3886200" indent="-228600" eaLnBrk="0" fontAlgn="base" hangingPunct="0">
              <a:spcBef>
                <a:spcPct val="0"/>
              </a:spcBef>
              <a:spcAft>
                <a:spcPct val="0"/>
              </a:spcAft>
              <a:defRPr>
                <a:solidFill>
                  <a:schemeClr val="tx1"/>
                </a:solidFill>
                <a:latin typeface="Roboto" panose="02000000000000000000" pitchFamily="2" charset="0"/>
              </a:defRPr>
            </a:lvl9pPr>
          </a:lstStyle>
          <a:p>
            <a:r>
              <a:rPr lang="en-US" altLang="en-US" sz="2000" b="1" dirty="0" smtClean="0">
                <a:solidFill>
                  <a:schemeClr val="bg1"/>
                </a:solidFill>
                <a:latin typeface="Helvetica" pitchFamily="2" charset="0"/>
                <a:cs typeface="Poppins" panose="00000500000000000000" pitchFamily="2" charset="0"/>
              </a:rPr>
              <a:t>Project </a:t>
            </a:r>
            <a:r>
              <a:rPr lang="en-US" altLang="en-US" sz="2000" b="1" dirty="0">
                <a:solidFill>
                  <a:schemeClr val="bg1"/>
                </a:solidFill>
                <a:latin typeface="Helvetica" pitchFamily="2" charset="0"/>
                <a:cs typeface="Poppins" panose="00000500000000000000" pitchFamily="2" charset="0"/>
              </a:rPr>
              <a:t>Requirement</a:t>
            </a:r>
          </a:p>
          <a:p>
            <a:endParaRPr lang="en-ID" altLang="en-US" sz="2000" dirty="0">
              <a:solidFill>
                <a:schemeClr val="bg1"/>
              </a:solidFill>
              <a:latin typeface="Helvetica" pitchFamily="2" charset="0"/>
              <a:cs typeface="Poppins" panose="00000500000000000000" pitchFamily="2" charset="0"/>
            </a:endParaRPr>
          </a:p>
        </p:txBody>
      </p:sp>
      <p:sp>
        <p:nvSpPr>
          <p:cNvPr id="3" name="Content Placeholder 2">
            <a:extLst>
              <a:ext uri="{FF2B5EF4-FFF2-40B4-BE49-F238E27FC236}">
                <a16:creationId xmlns:a16="http://schemas.microsoft.com/office/drawing/2014/main" id="{E0A76490-2B38-4B5A-889D-4AB387C18A8A}"/>
              </a:ext>
            </a:extLst>
          </p:cNvPr>
          <p:cNvSpPr>
            <a:spLocks noGrp="1"/>
          </p:cNvSpPr>
          <p:nvPr>
            <p:ph idx="1"/>
          </p:nvPr>
        </p:nvSpPr>
        <p:spPr/>
        <p:txBody>
          <a:bodyPr>
            <a:normAutofit/>
          </a:bodyPr>
          <a:lstStyle/>
          <a:p>
            <a:r>
              <a:rPr lang="en-US" dirty="0"/>
              <a:t>Monitor service offering Authorize Partner and SMEs </a:t>
            </a:r>
          </a:p>
          <a:p>
            <a:r>
              <a:rPr lang="en-US" dirty="0"/>
              <a:t>Import and export excel file record SMEs and </a:t>
            </a:r>
          </a:p>
          <a:p>
            <a:r>
              <a:rPr lang="en-US" dirty="0"/>
              <a:t>Create authentication access for Admin and Authorize Partner</a:t>
            </a:r>
          </a:p>
          <a:p>
            <a:r>
              <a:rPr lang="en-MY" dirty="0" smtClean="0"/>
              <a:t>Authorize Partner </a:t>
            </a:r>
            <a:r>
              <a:rPr lang="en-MY" dirty="0"/>
              <a:t>can upload reports after successfully doing their job with SMEs</a:t>
            </a:r>
          </a:p>
          <a:p>
            <a:endParaRPr lang="en-MY" dirty="0"/>
          </a:p>
        </p:txBody>
      </p:sp>
    </p:spTree>
    <p:extLst>
      <p:ext uri="{BB962C8B-B14F-4D97-AF65-F5344CB8AC3E}">
        <p14:creationId xmlns:p14="http://schemas.microsoft.com/office/powerpoint/2010/main" val="4126887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92108E9B-0CF6-4E27-B867-C073E0FB6426}"/>
              </a:ext>
            </a:extLst>
          </p:cNvPr>
          <p:cNvSpPr/>
          <p:nvPr/>
        </p:nvSpPr>
        <p:spPr>
          <a:xfrm rot="5400000">
            <a:off x="5219700" y="-4527550"/>
            <a:ext cx="738188" cy="11177588"/>
          </a:xfrm>
          <a:prstGeom prst="rect">
            <a:avLst/>
          </a:pr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83" name="Rectangle 82">
            <a:extLst>
              <a:ext uri="{FF2B5EF4-FFF2-40B4-BE49-F238E27FC236}">
                <a16:creationId xmlns:a16="http://schemas.microsoft.com/office/drawing/2014/main" id="{CFBEB1B2-155D-421C-8A72-50AA8BB07480}"/>
              </a:ext>
            </a:extLst>
          </p:cNvPr>
          <p:cNvSpPr/>
          <p:nvPr/>
        </p:nvSpPr>
        <p:spPr>
          <a:xfrm>
            <a:off x="11541125" y="692150"/>
            <a:ext cx="46038" cy="738188"/>
          </a:xfrm>
          <a:prstGeom prst="rect">
            <a:avLst/>
          </a:prstGeom>
          <a:solidFill>
            <a:srgbClr val="FF86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84" name="TextBox 15">
            <a:extLst>
              <a:ext uri="{FF2B5EF4-FFF2-40B4-BE49-F238E27FC236}">
                <a16:creationId xmlns:a16="http://schemas.microsoft.com/office/drawing/2014/main" id="{4C90D2E8-7E9D-41CB-9D21-22B4D7DAB0DD}"/>
              </a:ext>
            </a:extLst>
          </p:cNvPr>
          <p:cNvSpPr txBox="1">
            <a:spLocks noChangeArrowheads="1"/>
          </p:cNvSpPr>
          <p:nvPr/>
        </p:nvSpPr>
        <p:spPr bwMode="auto">
          <a:xfrm>
            <a:off x="508000" y="861189"/>
            <a:ext cx="1015552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Roboto" panose="02000000000000000000" pitchFamily="2" charset="0"/>
              </a:defRPr>
            </a:lvl1pPr>
            <a:lvl2pPr marL="742950" indent="-285750">
              <a:defRPr>
                <a:solidFill>
                  <a:schemeClr val="tx1"/>
                </a:solidFill>
                <a:latin typeface="Roboto" panose="02000000000000000000" pitchFamily="2" charset="0"/>
              </a:defRPr>
            </a:lvl2pPr>
            <a:lvl3pPr marL="1143000" indent="-228600">
              <a:defRPr>
                <a:solidFill>
                  <a:schemeClr val="tx1"/>
                </a:solidFill>
                <a:latin typeface="Roboto" panose="02000000000000000000" pitchFamily="2" charset="0"/>
              </a:defRPr>
            </a:lvl3pPr>
            <a:lvl4pPr marL="1600200" indent="-228600">
              <a:defRPr>
                <a:solidFill>
                  <a:schemeClr val="tx1"/>
                </a:solidFill>
                <a:latin typeface="Roboto" panose="02000000000000000000" pitchFamily="2" charset="0"/>
              </a:defRPr>
            </a:lvl4pPr>
            <a:lvl5pPr marL="2057400" indent="-228600">
              <a:defRPr>
                <a:solidFill>
                  <a:schemeClr val="tx1"/>
                </a:solidFill>
                <a:latin typeface="Roboto" panose="02000000000000000000" pitchFamily="2" charset="0"/>
              </a:defRPr>
            </a:lvl5pPr>
            <a:lvl6pPr marL="2514600" indent="-228600" eaLnBrk="0" fontAlgn="base" hangingPunct="0">
              <a:spcBef>
                <a:spcPct val="0"/>
              </a:spcBef>
              <a:spcAft>
                <a:spcPct val="0"/>
              </a:spcAft>
              <a:defRPr>
                <a:solidFill>
                  <a:schemeClr val="tx1"/>
                </a:solidFill>
                <a:latin typeface="Roboto" panose="02000000000000000000" pitchFamily="2" charset="0"/>
              </a:defRPr>
            </a:lvl6pPr>
            <a:lvl7pPr marL="2971800" indent="-228600" eaLnBrk="0" fontAlgn="base" hangingPunct="0">
              <a:spcBef>
                <a:spcPct val="0"/>
              </a:spcBef>
              <a:spcAft>
                <a:spcPct val="0"/>
              </a:spcAft>
              <a:defRPr>
                <a:solidFill>
                  <a:schemeClr val="tx1"/>
                </a:solidFill>
                <a:latin typeface="Roboto" panose="02000000000000000000" pitchFamily="2" charset="0"/>
              </a:defRPr>
            </a:lvl7pPr>
            <a:lvl8pPr marL="3429000" indent="-228600" eaLnBrk="0" fontAlgn="base" hangingPunct="0">
              <a:spcBef>
                <a:spcPct val="0"/>
              </a:spcBef>
              <a:spcAft>
                <a:spcPct val="0"/>
              </a:spcAft>
              <a:defRPr>
                <a:solidFill>
                  <a:schemeClr val="tx1"/>
                </a:solidFill>
                <a:latin typeface="Roboto" panose="02000000000000000000" pitchFamily="2" charset="0"/>
              </a:defRPr>
            </a:lvl8pPr>
            <a:lvl9pPr marL="3886200" indent="-228600" eaLnBrk="0" fontAlgn="base" hangingPunct="0">
              <a:spcBef>
                <a:spcPct val="0"/>
              </a:spcBef>
              <a:spcAft>
                <a:spcPct val="0"/>
              </a:spcAft>
              <a:defRPr>
                <a:solidFill>
                  <a:schemeClr val="tx1"/>
                </a:solidFill>
                <a:latin typeface="Roboto" panose="02000000000000000000" pitchFamily="2" charset="0"/>
              </a:defRPr>
            </a:lvl9pPr>
          </a:lstStyle>
          <a:p>
            <a:r>
              <a:rPr lang="en-US" altLang="en-US" sz="2000" b="1" dirty="0">
                <a:solidFill>
                  <a:schemeClr val="bg1"/>
                </a:solidFill>
                <a:latin typeface="Helvetica" pitchFamily="2" charset="0"/>
                <a:cs typeface="Poppins" panose="00000500000000000000" pitchFamily="2" charset="0"/>
              </a:rPr>
              <a:t>SERVICE OFFERINGS</a:t>
            </a:r>
          </a:p>
          <a:p>
            <a:endParaRPr lang="en-ID" altLang="en-US" sz="2000" dirty="0">
              <a:solidFill>
                <a:schemeClr val="bg1"/>
              </a:solidFill>
              <a:latin typeface="Helvetica" pitchFamily="2" charset="0"/>
              <a:cs typeface="Poppins" panose="00000500000000000000" pitchFamily="2" charset="0"/>
            </a:endParaRPr>
          </a:p>
        </p:txBody>
      </p:sp>
      <p:grpSp>
        <p:nvGrpSpPr>
          <p:cNvPr id="6" name="Group 5">
            <a:extLst>
              <a:ext uri="{FF2B5EF4-FFF2-40B4-BE49-F238E27FC236}">
                <a16:creationId xmlns:a16="http://schemas.microsoft.com/office/drawing/2014/main" id="{53BA67BB-B41B-4EE0-9F3F-56383A7ADA8B}"/>
              </a:ext>
            </a:extLst>
          </p:cNvPr>
          <p:cNvGrpSpPr/>
          <p:nvPr/>
        </p:nvGrpSpPr>
        <p:grpSpPr>
          <a:xfrm>
            <a:off x="755291" y="1461588"/>
            <a:ext cx="3179142" cy="1867172"/>
            <a:chOff x="349133" y="970649"/>
            <a:chExt cx="3471088" cy="2241292"/>
          </a:xfrm>
        </p:grpSpPr>
        <p:sp>
          <p:nvSpPr>
            <p:cNvPr id="7" name="Rectangle 6">
              <a:extLst>
                <a:ext uri="{FF2B5EF4-FFF2-40B4-BE49-F238E27FC236}">
                  <a16:creationId xmlns:a16="http://schemas.microsoft.com/office/drawing/2014/main" id="{C83E59F8-59ED-4BED-9DFD-C5B1F8CD02B9}"/>
                </a:ext>
              </a:extLst>
            </p:cNvPr>
            <p:cNvSpPr/>
            <p:nvPr/>
          </p:nvSpPr>
          <p:spPr>
            <a:xfrm>
              <a:off x="1958599" y="1296032"/>
              <a:ext cx="1861622" cy="1915909"/>
            </a:xfrm>
            <a:prstGeom prst="rect">
              <a:avLst/>
            </a:prstGeom>
            <a:noFill/>
          </p:spPr>
          <p:txBody>
            <a:bodyPr wrap="square" lIns="68580" tIns="34290" rIns="68580" bIns="34290">
              <a:spAutoFit/>
            </a:bodyPr>
            <a:lstStyle/>
            <a:p>
              <a:pPr algn="ctr"/>
              <a:r>
                <a:rPr lang="en-US" sz="12000" b="1" spc="38" dirty="0">
                  <a:ln w="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1</a:t>
              </a:r>
            </a:p>
          </p:txBody>
        </p:sp>
        <p:pic>
          <p:nvPicPr>
            <p:cNvPr id="8" name="Picture 7">
              <a:extLst>
                <a:ext uri="{FF2B5EF4-FFF2-40B4-BE49-F238E27FC236}">
                  <a16:creationId xmlns:a16="http://schemas.microsoft.com/office/drawing/2014/main" id="{6FA297E3-84BE-4F02-BF88-62C631203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9133" y="970649"/>
              <a:ext cx="3082259" cy="1961686"/>
            </a:xfrm>
            <a:prstGeom prst="rect">
              <a:avLst/>
            </a:prstGeom>
          </p:spPr>
        </p:pic>
      </p:grpSp>
      <p:grpSp>
        <p:nvGrpSpPr>
          <p:cNvPr id="9" name="Group 8">
            <a:extLst>
              <a:ext uri="{FF2B5EF4-FFF2-40B4-BE49-F238E27FC236}">
                <a16:creationId xmlns:a16="http://schemas.microsoft.com/office/drawing/2014/main" id="{F055396A-288F-41F1-A0FB-D0D0F4E82645}"/>
              </a:ext>
            </a:extLst>
          </p:cNvPr>
          <p:cNvGrpSpPr/>
          <p:nvPr/>
        </p:nvGrpSpPr>
        <p:grpSpPr>
          <a:xfrm>
            <a:off x="6371657" y="1599377"/>
            <a:ext cx="4701875" cy="1596102"/>
            <a:chOff x="3836833" y="2768099"/>
            <a:chExt cx="5133655" cy="1915909"/>
          </a:xfrm>
        </p:grpSpPr>
        <p:sp>
          <p:nvSpPr>
            <p:cNvPr id="10" name="Rectangle 9">
              <a:extLst>
                <a:ext uri="{FF2B5EF4-FFF2-40B4-BE49-F238E27FC236}">
                  <a16:creationId xmlns:a16="http://schemas.microsoft.com/office/drawing/2014/main" id="{4F28F2A6-B88A-491C-8684-89FD6576B243}"/>
                </a:ext>
              </a:extLst>
            </p:cNvPr>
            <p:cNvSpPr/>
            <p:nvPr/>
          </p:nvSpPr>
          <p:spPr>
            <a:xfrm>
              <a:off x="3836833" y="2768099"/>
              <a:ext cx="1861622" cy="1915909"/>
            </a:xfrm>
            <a:prstGeom prst="rect">
              <a:avLst/>
            </a:prstGeom>
            <a:noFill/>
          </p:spPr>
          <p:txBody>
            <a:bodyPr wrap="square" lIns="68580" tIns="34290" rIns="68580" bIns="34290">
              <a:spAutoFit/>
            </a:bodyPr>
            <a:lstStyle/>
            <a:p>
              <a:pPr algn="ctr"/>
              <a:r>
                <a:rPr lang="en-US" sz="12000" b="1" spc="38" dirty="0">
                  <a:ln w="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2</a:t>
              </a:r>
            </a:p>
          </p:txBody>
        </p:sp>
        <p:grpSp>
          <p:nvGrpSpPr>
            <p:cNvPr id="11" name="Group 10">
              <a:extLst>
                <a:ext uri="{FF2B5EF4-FFF2-40B4-BE49-F238E27FC236}">
                  <a16:creationId xmlns:a16="http://schemas.microsoft.com/office/drawing/2014/main" id="{28313515-A7CC-4A3B-964A-C78B77FA5D0D}"/>
                </a:ext>
              </a:extLst>
            </p:cNvPr>
            <p:cNvGrpSpPr/>
            <p:nvPr/>
          </p:nvGrpSpPr>
          <p:grpSpPr>
            <a:xfrm>
              <a:off x="4865570" y="2814756"/>
              <a:ext cx="4104918" cy="1219048"/>
              <a:chOff x="7106660" y="1907488"/>
              <a:chExt cx="4104918" cy="1219048"/>
            </a:xfrm>
          </p:grpSpPr>
          <p:pic>
            <p:nvPicPr>
              <p:cNvPr id="12" name="Google Shape;762;p41">
                <a:extLst>
                  <a:ext uri="{FF2B5EF4-FFF2-40B4-BE49-F238E27FC236}">
                    <a16:creationId xmlns:a16="http://schemas.microsoft.com/office/drawing/2014/main" id="{6B132866-7E8E-4DDC-A400-661210B63411}"/>
                  </a:ext>
                </a:extLst>
              </p:cNvPr>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423634" y="2798817"/>
                <a:ext cx="825916" cy="195752"/>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392144F8-08D2-4908-ADDE-58805CA764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6660" y="1907488"/>
                <a:ext cx="1219048" cy="1219048"/>
              </a:xfrm>
              <a:prstGeom prst="rect">
                <a:avLst/>
              </a:prstGeom>
            </p:spPr>
          </p:pic>
          <p:sp>
            <p:nvSpPr>
              <p:cNvPr id="14" name="TextBox 13">
                <a:extLst>
                  <a:ext uri="{FF2B5EF4-FFF2-40B4-BE49-F238E27FC236}">
                    <a16:creationId xmlns:a16="http://schemas.microsoft.com/office/drawing/2014/main" id="{32D6FF5B-DDC6-4F5B-9052-27616A9C42AC}"/>
                  </a:ext>
                </a:extLst>
              </p:cNvPr>
              <p:cNvSpPr txBox="1"/>
              <p:nvPr/>
            </p:nvSpPr>
            <p:spPr>
              <a:xfrm>
                <a:off x="8325708" y="1967820"/>
                <a:ext cx="2885870" cy="830997"/>
              </a:xfrm>
              <a:prstGeom prst="rect">
                <a:avLst/>
              </a:prstGeom>
              <a:noFill/>
            </p:spPr>
            <p:txBody>
              <a:bodyPr wrap="square">
                <a:spAutoFit/>
              </a:bodyPr>
              <a:lstStyle/>
              <a:p>
                <a:pPr>
                  <a:spcBef>
                    <a:spcPts val="600"/>
                  </a:spcBef>
                  <a:spcAft>
                    <a:spcPts val="600"/>
                  </a:spcAft>
                </a:pPr>
                <a:r>
                  <a:rPr lang="en-MY" altLang="en-US" sz="2400" b="1" dirty="0">
                    <a:latin typeface="Arial Narrow" panose="020B0606020202030204" pitchFamily="34" charset="0"/>
                  </a:rPr>
                  <a:t>Cyber Health Assessment (CHA)</a:t>
                </a:r>
              </a:p>
            </p:txBody>
          </p:sp>
        </p:grpSp>
      </p:grpSp>
      <p:sp>
        <p:nvSpPr>
          <p:cNvPr id="15" name="TextBox 14">
            <a:extLst>
              <a:ext uri="{FF2B5EF4-FFF2-40B4-BE49-F238E27FC236}">
                <a16:creationId xmlns:a16="http://schemas.microsoft.com/office/drawing/2014/main" id="{92015559-6217-43AC-8669-DD4E3BECF310}"/>
              </a:ext>
            </a:extLst>
          </p:cNvPr>
          <p:cNvSpPr txBox="1"/>
          <p:nvPr/>
        </p:nvSpPr>
        <p:spPr>
          <a:xfrm>
            <a:off x="2966281" y="3299654"/>
            <a:ext cx="4599791" cy="1323439"/>
          </a:xfrm>
          <a:prstGeom prst="rect">
            <a:avLst/>
          </a:prstGeom>
          <a:noFill/>
        </p:spPr>
        <p:txBody>
          <a:bodyPr wrap="square" rtlCol="0">
            <a:spAutoFit/>
          </a:bodyPr>
          <a:lstStyle/>
          <a:p>
            <a:pPr algn="ctr"/>
            <a:r>
              <a:rPr lang="en-MY" sz="8000" b="1" dirty="0">
                <a:solidFill>
                  <a:srgbClr val="F8991C"/>
                </a:solidFill>
                <a:effectLst>
                  <a:outerShdw blurRad="50800" dist="38100" dir="2700000" algn="tl" rotWithShape="0">
                    <a:prstClr val="black">
                      <a:alpha val="40000"/>
                    </a:prstClr>
                  </a:outerShdw>
                </a:effectLst>
                <a:latin typeface="Space Ranger" pitchFamily="2" charset="0"/>
              </a:rPr>
              <a:t>PGPKS</a:t>
            </a:r>
            <a:endParaRPr lang="en-MY" sz="6600" b="1" dirty="0">
              <a:solidFill>
                <a:srgbClr val="F8991C"/>
              </a:solidFill>
              <a:effectLst>
                <a:outerShdw blurRad="50800" dist="38100" dir="2700000" algn="tl" rotWithShape="0">
                  <a:prstClr val="black">
                    <a:alpha val="40000"/>
                  </a:prstClr>
                </a:outerShdw>
              </a:effectLst>
              <a:latin typeface="Space Ranger" pitchFamily="2" charset="0"/>
            </a:endParaRPr>
          </a:p>
        </p:txBody>
      </p:sp>
      <p:grpSp>
        <p:nvGrpSpPr>
          <p:cNvPr id="16" name="Group 15">
            <a:extLst>
              <a:ext uri="{FF2B5EF4-FFF2-40B4-BE49-F238E27FC236}">
                <a16:creationId xmlns:a16="http://schemas.microsoft.com/office/drawing/2014/main" id="{CA336955-8C0F-449E-993D-33DE1B348780}"/>
              </a:ext>
            </a:extLst>
          </p:cNvPr>
          <p:cNvGrpSpPr/>
          <p:nvPr/>
        </p:nvGrpSpPr>
        <p:grpSpPr>
          <a:xfrm>
            <a:off x="4811110" y="4959236"/>
            <a:ext cx="4465415" cy="1898763"/>
            <a:chOff x="4625939" y="4571123"/>
            <a:chExt cx="4300579" cy="1915909"/>
          </a:xfrm>
        </p:grpSpPr>
        <p:grpSp>
          <p:nvGrpSpPr>
            <p:cNvPr id="17" name="Group 16">
              <a:extLst>
                <a:ext uri="{FF2B5EF4-FFF2-40B4-BE49-F238E27FC236}">
                  <a16:creationId xmlns:a16="http://schemas.microsoft.com/office/drawing/2014/main" id="{44227E8E-92CC-4C46-A2CF-C79B81B708AD}"/>
                </a:ext>
              </a:extLst>
            </p:cNvPr>
            <p:cNvGrpSpPr/>
            <p:nvPr/>
          </p:nvGrpSpPr>
          <p:grpSpPr>
            <a:xfrm>
              <a:off x="4625939" y="4571123"/>
              <a:ext cx="4168345" cy="1915909"/>
              <a:chOff x="5603465" y="4381740"/>
              <a:chExt cx="4168345" cy="1915909"/>
            </a:xfrm>
          </p:grpSpPr>
          <p:sp>
            <p:nvSpPr>
              <p:cNvPr id="19" name="Rectangle 18">
                <a:extLst>
                  <a:ext uri="{FF2B5EF4-FFF2-40B4-BE49-F238E27FC236}">
                    <a16:creationId xmlns:a16="http://schemas.microsoft.com/office/drawing/2014/main" id="{7D078604-2719-458C-9DA8-0BF5876BE355}"/>
                  </a:ext>
                </a:extLst>
              </p:cNvPr>
              <p:cNvSpPr/>
              <p:nvPr/>
            </p:nvSpPr>
            <p:spPr>
              <a:xfrm>
                <a:off x="5603465" y="4381740"/>
                <a:ext cx="1861622" cy="1915909"/>
              </a:xfrm>
              <a:prstGeom prst="rect">
                <a:avLst/>
              </a:prstGeom>
              <a:noFill/>
            </p:spPr>
            <p:txBody>
              <a:bodyPr wrap="square" lIns="68580" tIns="34290" rIns="68580" bIns="34290">
                <a:spAutoFit/>
              </a:bodyPr>
              <a:lstStyle/>
              <a:p>
                <a:pPr algn="ctr"/>
                <a:r>
                  <a:rPr lang="en-US" sz="12000" b="1" spc="38" dirty="0">
                    <a:ln w="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4</a:t>
                </a:r>
              </a:p>
            </p:txBody>
          </p:sp>
          <p:pic>
            <p:nvPicPr>
              <p:cNvPr id="20" name="Picture 19">
                <a:extLst>
                  <a:ext uri="{FF2B5EF4-FFF2-40B4-BE49-F238E27FC236}">
                    <a16:creationId xmlns:a16="http://schemas.microsoft.com/office/drawing/2014/main" id="{A2C718C6-6489-4E37-8659-41CC69B3F7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8410" y="5569123"/>
                <a:ext cx="3263400" cy="728526"/>
              </a:xfrm>
              <a:prstGeom prst="rect">
                <a:avLst/>
              </a:prstGeom>
            </p:spPr>
          </p:pic>
        </p:grpSp>
        <p:sp>
          <p:nvSpPr>
            <p:cNvPr id="18" name="TextBox 17">
              <a:extLst>
                <a:ext uri="{FF2B5EF4-FFF2-40B4-BE49-F238E27FC236}">
                  <a16:creationId xmlns:a16="http://schemas.microsoft.com/office/drawing/2014/main" id="{EC685F56-A6EA-40B5-A32B-9E11E1C939B3}"/>
                </a:ext>
              </a:extLst>
            </p:cNvPr>
            <p:cNvSpPr txBox="1"/>
            <p:nvPr/>
          </p:nvSpPr>
          <p:spPr>
            <a:xfrm>
              <a:off x="5960677" y="5128899"/>
              <a:ext cx="2965841" cy="738664"/>
            </a:xfrm>
            <a:prstGeom prst="rect">
              <a:avLst/>
            </a:prstGeom>
            <a:noFill/>
          </p:spPr>
          <p:txBody>
            <a:bodyPr wrap="square">
              <a:spAutoFit/>
            </a:bodyPr>
            <a:lstStyle/>
            <a:p>
              <a:pPr>
                <a:spcBef>
                  <a:spcPts val="600"/>
                </a:spcBef>
                <a:spcAft>
                  <a:spcPts val="600"/>
                </a:spcAft>
              </a:pPr>
              <a:r>
                <a:rPr lang="en-MY" altLang="en-US" sz="1400" b="1" dirty="0">
                  <a:solidFill>
                    <a:srgbClr val="CB6700"/>
                  </a:solidFill>
                  <a:latin typeface="Tahoma" panose="020B0604030504040204" pitchFamily="34" charset="0"/>
                  <a:ea typeface="Tahoma" panose="020B0604030504040204" pitchFamily="34" charset="0"/>
                  <a:cs typeface="Tahoma" panose="020B0604030504040204" pitchFamily="34" charset="0"/>
                </a:rPr>
                <a:t>Certified Information Security Awareness Manager (CISAM) Training &amp; Certification </a:t>
              </a:r>
            </a:p>
          </p:txBody>
        </p:sp>
      </p:grpSp>
      <p:grpSp>
        <p:nvGrpSpPr>
          <p:cNvPr id="21" name="Group 20">
            <a:extLst>
              <a:ext uri="{FF2B5EF4-FFF2-40B4-BE49-F238E27FC236}">
                <a16:creationId xmlns:a16="http://schemas.microsoft.com/office/drawing/2014/main" id="{B0E6B43B-D428-42CB-BCE8-9BDCDE63E8D3}"/>
              </a:ext>
            </a:extLst>
          </p:cNvPr>
          <p:cNvGrpSpPr/>
          <p:nvPr/>
        </p:nvGrpSpPr>
        <p:grpSpPr>
          <a:xfrm>
            <a:off x="380741" y="4478382"/>
            <a:ext cx="4290585" cy="1596102"/>
            <a:chOff x="1877232" y="3220573"/>
            <a:chExt cx="4684596" cy="1915909"/>
          </a:xfrm>
        </p:grpSpPr>
        <p:sp>
          <p:nvSpPr>
            <p:cNvPr id="22" name="Rectangle 21">
              <a:extLst>
                <a:ext uri="{FF2B5EF4-FFF2-40B4-BE49-F238E27FC236}">
                  <a16:creationId xmlns:a16="http://schemas.microsoft.com/office/drawing/2014/main" id="{8DF95EA9-CA6D-45EF-B8C2-74F462E05F3C}"/>
                </a:ext>
              </a:extLst>
            </p:cNvPr>
            <p:cNvSpPr/>
            <p:nvPr/>
          </p:nvSpPr>
          <p:spPr>
            <a:xfrm>
              <a:off x="4700206" y="3220573"/>
              <a:ext cx="1861622" cy="1915909"/>
            </a:xfrm>
            <a:prstGeom prst="rect">
              <a:avLst/>
            </a:prstGeom>
            <a:noFill/>
          </p:spPr>
          <p:txBody>
            <a:bodyPr wrap="square" lIns="68580" tIns="34290" rIns="68580" bIns="34290">
              <a:spAutoFit/>
            </a:bodyPr>
            <a:lstStyle/>
            <a:p>
              <a:pPr algn="ctr"/>
              <a:r>
                <a:rPr lang="en-US" sz="12000" b="1" spc="38" dirty="0">
                  <a:ln w="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5</a:t>
              </a:r>
            </a:p>
          </p:txBody>
        </p:sp>
        <p:sp>
          <p:nvSpPr>
            <p:cNvPr id="23" name="TextBox 22">
              <a:extLst>
                <a:ext uri="{FF2B5EF4-FFF2-40B4-BE49-F238E27FC236}">
                  <a16:creationId xmlns:a16="http://schemas.microsoft.com/office/drawing/2014/main" id="{821E4DB1-5370-4295-B7F6-0D05633D459C}"/>
                </a:ext>
              </a:extLst>
            </p:cNvPr>
            <p:cNvSpPr txBox="1"/>
            <p:nvPr/>
          </p:nvSpPr>
          <p:spPr>
            <a:xfrm>
              <a:off x="1877232" y="3904672"/>
              <a:ext cx="4314194" cy="954107"/>
            </a:xfrm>
            <a:prstGeom prst="rect">
              <a:avLst/>
            </a:prstGeom>
            <a:noFill/>
          </p:spPr>
          <p:txBody>
            <a:bodyPr wrap="square" rtlCol="0">
              <a:spAutoFit/>
            </a:bodyPr>
            <a:lstStyle/>
            <a:p>
              <a:pPr algn="ctr"/>
              <a:r>
                <a:rPr lang="en-MY" sz="2800" b="1" dirty="0">
                  <a:solidFill>
                    <a:srgbClr val="CB6700"/>
                  </a:solidFill>
                  <a:latin typeface="Tahoma" panose="020B0604030504040204" pitchFamily="34" charset="0"/>
                  <a:ea typeface="Tahoma" panose="020B0604030504040204" pitchFamily="34" charset="0"/>
                  <a:cs typeface="Tahoma" panose="020B0604030504040204" pitchFamily="34" charset="0"/>
                </a:rPr>
                <a:t>Cyber Security Awareness Session</a:t>
              </a:r>
              <a:endParaRPr lang="en-MY" sz="2000" b="1" dirty="0">
                <a:solidFill>
                  <a:srgbClr val="CB6700"/>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24" name="Group 23">
            <a:extLst>
              <a:ext uri="{FF2B5EF4-FFF2-40B4-BE49-F238E27FC236}">
                <a16:creationId xmlns:a16="http://schemas.microsoft.com/office/drawing/2014/main" id="{EBD23AC2-9592-4B92-BBB2-DBBBF9320CA4}"/>
              </a:ext>
            </a:extLst>
          </p:cNvPr>
          <p:cNvGrpSpPr/>
          <p:nvPr/>
        </p:nvGrpSpPr>
        <p:grpSpPr>
          <a:xfrm>
            <a:off x="7197367" y="3487812"/>
            <a:ext cx="4096468" cy="1596102"/>
            <a:chOff x="7843103" y="3596281"/>
            <a:chExt cx="4472653" cy="1915909"/>
          </a:xfrm>
        </p:grpSpPr>
        <p:grpSp>
          <p:nvGrpSpPr>
            <p:cNvPr id="25" name="Group 24">
              <a:extLst>
                <a:ext uri="{FF2B5EF4-FFF2-40B4-BE49-F238E27FC236}">
                  <a16:creationId xmlns:a16="http://schemas.microsoft.com/office/drawing/2014/main" id="{4542BB77-E134-4025-9C84-4279B29A7E5A}"/>
                </a:ext>
              </a:extLst>
            </p:cNvPr>
            <p:cNvGrpSpPr/>
            <p:nvPr/>
          </p:nvGrpSpPr>
          <p:grpSpPr>
            <a:xfrm>
              <a:off x="7843103" y="3596281"/>
              <a:ext cx="3638981" cy="1915909"/>
              <a:chOff x="-87133" y="3653214"/>
              <a:chExt cx="3638981" cy="1915909"/>
            </a:xfrm>
          </p:grpSpPr>
          <p:sp>
            <p:nvSpPr>
              <p:cNvPr id="27" name="Rectangle 26">
                <a:extLst>
                  <a:ext uri="{FF2B5EF4-FFF2-40B4-BE49-F238E27FC236}">
                    <a16:creationId xmlns:a16="http://schemas.microsoft.com/office/drawing/2014/main" id="{FD263976-AD7B-4F4E-9628-C3279D7299C2}"/>
                  </a:ext>
                </a:extLst>
              </p:cNvPr>
              <p:cNvSpPr/>
              <p:nvPr/>
            </p:nvSpPr>
            <p:spPr>
              <a:xfrm>
                <a:off x="-87133" y="3653214"/>
                <a:ext cx="1861622" cy="1915909"/>
              </a:xfrm>
              <a:prstGeom prst="rect">
                <a:avLst/>
              </a:prstGeom>
              <a:noFill/>
            </p:spPr>
            <p:txBody>
              <a:bodyPr wrap="square" lIns="68580" tIns="34290" rIns="68580" bIns="34290">
                <a:spAutoFit/>
              </a:bodyPr>
              <a:lstStyle/>
              <a:p>
                <a:pPr algn="ctr"/>
                <a:r>
                  <a:rPr lang="en-US" sz="12000" b="1" spc="38" dirty="0">
                    <a:ln w="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3</a:t>
                </a:r>
              </a:p>
            </p:txBody>
          </p:sp>
          <p:grpSp>
            <p:nvGrpSpPr>
              <p:cNvPr id="28" name="Group 27">
                <a:extLst>
                  <a:ext uri="{FF2B5EF4-FFF2-40B4-BE49-F238E27FC236}">
                    <a16:creationId xmlns:a16="http://schemas.microsoft.com/office/drawing/2014/main" id="{6CD34AA1-8946-4789-BC03-73631FB68D49}"/>
                  </a:ext>
                </a:extLst>
              </p:cNvPr>
              <p:cNvGrpSpPr/>
              <p:nvPr/>
            </p:nvGrpSpPr>
            <p:grpSpPr>
              <a:xfrm>
                <a:off x="656589" y="4012310"/>
                <a:ext cx="2895259" cy="1296538"/>
                <a:chOff x="656589" y="4012310"/>
                <a:chExt cx="2895259" cy="1296538"/>
              </a:xfrm>
            </p:grpSpPr>
            <p:pic>
              <p:nvPicPr>
                <p:cNvPr id="29" name="Picture 28">
                  <a:extLst>
                    <a:ext uri="{FF2B5EF4-FFF2-40B4-BE49-F238E27FC236}">
                      <a16:creationId xmlns:a16="http://schemas.microsoft.com/office/drawing/2014/main" id="{9D38A9C9-44EE-41A7-82C1-02705B2D0F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6589" y="4108518"/>
                  <a:ext cx="1295594" cy="1200330"/>
                </a:xfrm>
                <a:prstGeom prst="rect">
                  <a:avLst/>
                </a:prstGeom>
              </p:spPr>
            </p:pic>
            <p:sp>
              <p:nvSpPr>
                <p:cNvPr id="30" name="Rectangle 29">
                  <a:extLst>
                    <a:ext uri="{FF2B5EF4-FFF2-40B4-BE49-F238E27FC236}">
                      <a16:creationId xmlns:a16="http://schemas.microsoft.com/office/drawing/2014/main" id="{4496B0A7-35CA-4F82-9B0F-779A88F186C6}"/>
                    </a:ext>
                  </a:extLst>
                </p:cNvPr>
                <p:cNvSpPr/>
                <p:nvPr/>
              </p:nvSpPr>
              <p:spPr>
                <a:xfrm>
                  <a:off x="1544567" y="4012310"/>
                  <a:ext cx="2007281"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MY" sz="5400" b="1" dirty="0">
                      <a:ln>
                        <a:solidFill>
                          <a:srgbClr val="A95500"/>
                        </a:solidFill>
                      </a:ln>
                      <a:solidFill>
                        <a:srgbClr val="F8991C"/>
                      </a:solidFill>
                      <a:latin typeface="Tahoma" panose="020B0604030504040204" pitchFamily="34" charset="0"/>
                      <a:ea typeface="Tahoma" panose="020B0604030504040204" pitchFamily="34" charset="0"/>
                      <a:cs typeface="Tahoma" panose="020B0604030504040204" pitchFamily="34" charset="0"/>
                    </a:rPr>
                    <a:t>VAPT</a:t>
                  </a:r>
                </a:p>
              </p:txBody>
            </p:sp>
          </p:grpSp>
        </p:grpSp>
        <p:sp>
          <p:nvSpPr>
            <p:cNvPr id="26" name="TextBox 25">
              <a:extLst>
                <a:ext uri="{FF2B5EF4-FFF2-40B4-BE49-F238E27FC236}">
                  <a16:creationId xmlns:a16="http://schemas.microsoft.com/office/drawing/2014/main" id="{0EDC4EF3-B495-43BB-8B63-C5BB48CD554D}"/>
                </a:ext>
              </a:extLst>
            </p:cNvPr>
            <p:cNvSpPr txBox="1"/>
            <p:nvPr/>
          </p:nvSpPr>
          <p:spPr>
            <a:xfrm>
              <a:off x="9643384" y="4717322"/>
              <a:ext cx="2672372" cy="523220"/>
            </a:xfrm>
            <a:prstGeom prst="rect">
              <a:avLst/>
            </a:prstGeom>
            <a:noFill/>
          </p:spPr>
          <p:txBody>
            <a:bodyPr wrap="square">
              <a:spAutoFit/>
            </a:bodyPr>
            <a:lstStyle/>
            <a:p>
              <a:pPr>
                <a:spcBef>
                  <a:spcPts val="600"/>
                </a:spcBef>
                <a:spcAft>
                  <a:spcPts val="600"/>
                </a:spcAft>
              </a:pPr>
              <a:r>
                <a:rPr lang="en-US" altLang="en-US" sz="1400" b="1" dirty="0">
                  <a:solidFill>
                    <a:srgbClr val="CB6700"/>
                  </a:solidFill>
                  <a:latin typeface="Tahoma" panose="020B0604030504040204" pitchFamily="34" charset="0"/>
                  <a:ea typeface="Tahoma" panose="020B0604030504040204" pitchFamily="34" charset="0"/>
                  <a:cs typeface="Tahoma" panose="020B0604030504040204" pitchFamily="34" charset="0"/>
                </a:rPr>
                <a:t>Vulnerability Assessment and Penetration Testing</a:t>
              </a:r>
              <a:endParaRPr lang="en-MY" altLang="en-US" sz="1400" b="1" dirty="0">
                <a:solidFill>
                  <a:srgbClr val="CB6700"/>
                </a:solidFill>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910148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raphic 26">
            <a:extLst>
              <a:ext uri="{FF2B5EF4-FFF2-40B4-BE49-F238E27FC236}">
                <a16:creationId xmlns:a16="http://schemas.microsoft.com/office/drawing/2014/main" id="{6F9E9C14-E683-4473-922C-F6931CAF1DF8}"/>
              </a:ext>
            </a:extLst>
          </p:cNvPr>
          <p:cNvSpPr/>
          <p:nvPr/>
        </p:nvSpPr>
        <p:spPr>
          <a:xfrm flipV="1">
            <a:off x="1" y="0"/>
            <a:ext cx="2586301" cy="2586300"/>
          </a:xfrm>
          <a:custGeom>
            <a:avLst/>
            <a:gdLst>
              <a:gd name="connsiteX0" fmla="*/ 0 w 2586301"/>
              <a:gd name="connsiteY0" fmla="*/ 0 h 2586300"/>
              <a:gd name="connsiteX1" fmla="*/ 2586301 w 2586301"/>
              <a:gd name="connsiteY1" fmla="*/ 2586300 h 2586300"/>
              <a:gd name="connsiteX2" fmla="*/ 0 w 2586301"/>
              <a:gd name="connsiteY2" fmla="*/ 2586300 h 2586300"/>
            </a:gdLst>
            <a:ahLst/>
            <a:cxnLst>
              <a:cxn ang="0">
                <a:pos x="connsiteX0" y="connsiteY0"/>
              </a:cxn>
              <a:cxn ang="0">
                <a:pos x="connsiteX1" y="connsiteY1"/>
              </a:cxn>
              <a:cxn ang="0">
                <a:pos x="connsiteX2" y="connsiteY2"/>
              </a:cxn>
            </a:cxnLst>
            <a:rect l="l" t="t" r="r" b="b"/>
            <a:pathLst>
              <a:path w="2586301" h="2586300">
                <a:moveTo>
                  <a:pt x="0" y="0"/>
                </a:moveTo>
                <a:lnTo>
                  <a:pt x="2586301" y="2586300"/>
                </a:lnTo>
                <a:lnTo>
                  <a:pt x="0" y="2586300"/>
                </a:lnTo>
                <a:close/>
              </a:path>
            </a:pathLst>
          </a:cu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solidFill>
                <a:schemeClr val="tx1"/>
              </a:solidFill>
            </a:endParaRPr>
          </a:p>
        </p:txBody>
      </p:sp>
      <p:sp>
        <p:nvSpPr>
          <p:cNvPr id="6" name="Graphic 2">
            <a:extLst>
              <a:ext uri="{FF2B5EF4-FFF2-40B4-BE49-F238E27FC236}">
                <a16:creationId xmlns:a16="http://schemas.microsoft.com/office/drawing/2014/main" id="{5A166810-1813-43E1-B59C-2D41EA9C794E}"/>
              </a:ext>
            </a:extLst>
          </p:cNvPr>
          <p:cNvSpPr/>
          <p:nvPr/>
        </p:nvSpPr>
        <p:spPr>
          <a:xfrm flipV="1">
            <a:off x="0" y="2089298"/>
            <a:ext cx="1339705" cy="2679404"/>
          </a:xfrm>
          <a:custGeom>
            <a:avLst/>
            <a:gdLst>
              <a:gd name="connsiteX0" fmla="*/ 1 w 1339705"/>
              <a:gd name="connsiteY0" fmla="*/ 0 h 2679404"/>
              <a:gd name="connsiteX1" fmla="*/ 1339705 w 1339705"/>
              <a:gd name="connsiteY1" fmla="*/ 1339702 h 2679404"/>
              <a:gd name="connsiteX2" fmla="*/ 1 w 1339705"/>
              <a:gd name="connsiteY2" fmla="*/ 2679404 h 2679404"/>
              <a:gd name="connsiteX3" fmla="*/ 0 w 1339705"/>
              <a:gd name="connsiteY3" fmla="*/ 2679403 h 2679404"/>
              <a:gd name="connsiteX4" fmla="*/ 0 w 1339705"/>
              <a:gd name="connsiteY4" fmla="*/ 1 h 26794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705" h="2679404">
                <a:moveTo>
                  <a:pt x="1" y="0"/>
                </a:moveTo>
                <a:lnTo>
                  <a:pt x="1339705" y="1339702"/>
                </a:lnTo>
                <a:lnTo>
                  <a:pt x="1" y="2679404"/>
                </a:lnTo>
                <a:lnTo>
                  <a:pt x="0" y="2679403"/>
                </a:lnTo>
                <a:lnTo>
                  <a:pt x="0" y="1"/>
                </a:lnTo>
                <a:close/>
              </a:path>
            </a:pathLst>
          </a:custGeom>
          <a:solidFill>
            <a:srgbClr val="1D4A84">
              <a:alpha val="92157"/>
            </a:srgbClr>
          </a:solidFill>
          <a:ln w="2387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dirty="0"/>
          </a:p>
        </p:txBody>
      </p:sp>
      <p:sp>
        <p:nvSpPr>
          <p:cNvPr id="8" name="Graphic 26">
            <a:extLst>
              <a:ext uri="{FF2B5EF4-FFF2-40B4-BE49-F238E27FC236}">
                <a16:creationId xmlns:a16="http://schemas.microsoft.com/office/drawing/2014/main" id="{0888D4B5-2262-4127-B4A8-BE0B3B935CC7}"/>
              </a:ext>
            </a:extLst>
          </p:cNvPr>
          <p:cNvSpPr/>
          <p:nvPr/>
        </p:nvSpPr>
        <p:spPr>
          <a:xfrm>
            <a:off x="6489230" y="1155230"/>
            <a:ext cx="5702770" cy="5702771"/>
          </a:xfrm>
          <a:custGeom>
            <a:avLst/>
            <a:gdLst>
              <a:gd name="connsiteX0" fmla="*/ 5702770 w 5702770"/>
              <a:gd name="connsiteY0" fmla="*/ 0 h 5702771"/>
              <a:gd name="connsiteX1" fmla="*/ 5702770 w 5702770"/>
              <a:gd name="connsiteY1" fmla="*/ 4771564 h 5702771"/>
              <a:gd name="connsiteX2" fmla="*/ 4771563 w 5702770"/>
              <a:gd name="connsiteY2" fmla="*/ 5702771 h 5702771"/>
              <a:gd name="connsiteX3" fmla="*/ 0 w 5702770"/>
              <a:gd name="connsiteY3" fmla="*/ 5702771 h 5702771"/>
            </a:gdLst>
            <a:ahLst/>
            <a:cxnLst>
              <a:cxn ang="0">
                <a:pos x="connsiteX0" y="connsiteY0"/>
              </a:cxn>
              <a:cxn ang="0">
                <a:pos x="connsiteX1" y="connsiteY1"/>
              </a:cxn>
              <a:cxn ang="0">
                <a:pos x="connsiteX2" y="connsiteY2"/>
              </a:cxn>
              <a:cxn ang="0">
                <a:pos x="connsiteX3" y="connsiteY3"/>
              </a:cxn>
            </a:cxnLst>
            <a:rect l="l" t="t" r="r" b="b"/>
            <a:pathLst>
              <a:path w="5702770" h="5702771">
                <a:moveTo>
                  <a:pt x="5702770" y="0"/>
                </a:moveTo>
                <a:lnTo>
                  <a:pt x="5702770" y="4771564"/>
                </a:lnTo>
                <a:lnTo>
                  <a:pt x="4771563" y="5702771"/>
                </a:lnTo>
                <a:lnTo>
                  <a:pt x="0" y="5702771"/>
                </a:lnTo>
                <a:close/>
              </a:path>
            </a:pathLst>
          </a:custGeom>
          <a:gradFill flip="none" rotWithShape="1">
            <a:gsLst>
              <a:gs pos="0">
                <a:srgbClr val="FF862A">
                  <a:shade val="30000"/>
                  <a:satMod val="115000"/>
                </a:srgbClr>
              </a:gs>
              <a:gs pos="50000">
                <a:srgbClr val="FF862A">
                  <a:shade val="67500"/>
                  <a:satMod val="115000"/>
                </a:srgbClr>
              </a:gs>
              <a:gs pos="100000">
                <a:srgbClr val="FF862A">
                  <a:shade val="100000"/>
                  <a:satMod val="115000"/>
                </a:srgbClr>
              </a:gs>
            </a:gsLst>
            <a:lin ang="13500000" scaled="1"/>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solidFill>
                <a:schemeClr val="tx1"/>
              </a:solidFill>
            </a:endParaRPr>
          </a:p>
        </p:txBody>
      </p:sp>
      <p:sp>
        <p:nvSpPr>
          <p:cNvPr id="9" name="Graphic 15">
            <a:extLst>
              <a:ext uri="{FF2B5EF4-FFF2-40B4-BE49-F238E27FC236}">
                <a16:creationId xmlns:a16="http://schemas.microsoft.com/office/drawing/2014/main" id="{FCDF04FE-FC52-457A-A342-99E5F8A9E471}"/>
              </a:ext>
            </a:extLst>
          </p:cNvPr>
          <p:cNvSpPr/>
          <p:nvPr/>
        </p:nvSpPr>
        <p:spPr>
          <a:xfrm>
            <a:off x="8548688" y="1"/>
            <a:ext cx="3643312" cy="6493361"/>
          </a:xfrm>
          <a:custGeom>
            <a:avLst/>
            <a:gdLst>
              <a:gd name="connsiteX0" fmla="*/ 2852176 w 3643312"/>
              <a:gd name="connsiteY0" fmla="*/ 0 h 6493361"/>
              <a:gd name="connsiteX1" fmla="*/ 3643312 w 3643312"/>
              <a:gd name="connsiteY1" fmla="*/ 0 h 6493361"/>
              <a:gd name="connsiteX2" fmla="*/ 3643312 w 3643312"/>
              <a:gd name="connsiteY2" fmla="*/ 6493361 h 6493361"/>
              <a:gd name="connsiteX3" fmla="*/ 0 w 3643312"/>
              <a:gd name="connsiteY3" fmla="*/ 2852177 h 6493361"/>
            </a:gdLst>
            <a:ahLst/>
            <a:cxnLst>
              <a:cxn ang="0">
                <a:pos x="connsiteX0" y="connsiteY0"/>
              </a:cxn>
              <a:cxn ang="0">
                <a:pos x="connsiteX1" y="connsiteY1"/>
              </a:cxn>
              <a:cxn ang="0">
                <a:pos x="connsiteX2" y="connsiteY2"/>
              </a:cxn>
              <a:cxn ang="0">
                <a:pos x="connsiteX3" y="connsiteY3"/>
              </a:cxn>
            </a:cxnLst>
            <a:rect l="l" t="t" r="r" b="b"/>
            <a:pathLst>
              <a:path w="3643312" h="6493361">
                <a:moveTo>
                  <a:pt x="2852176" y="0"/>
                </a:moveTo>
                <a:lnTo>
                  <a:pt x="3643312" y="0"/>
                </a:lnTo>
                <a:lnTo>
                  <a:pt x="3643312" y="6493361"/>
                </a:lnTo>
                <a:lnTo>
                  <a:pt x="0" y="2852177"/>
                </a:lnTo>
                <a:close/>
              </a:path>
            </a:pathLst>
          </a:custGeom>
          <a:solidFill>
            <a:srgbClr val="1D4A84">
              <a:alpha val="91765"/>
            </a:srgbClr>
          </a:solidFill>
          <a:ln w="2387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solidFill>
                <a:srgbClr val="1D4A84"/>
              </a:solidFill>
            </a:endParaRPr>
          </a:p>
        </p:txBody>
      </p:sp>
      <p:sp>
        <p:nvSpPr>
          <p:cNvPr id="16" name="Graphic 31">
            <a:extLst>
              <a:ext uri="{FF2B5EF4-FFF2-40B4-BE49-F238E27FC236}">
                <a16:creationId xmlns:a16="http://schemas.microsoft.com/office/drawing/2014/main" id="{16F5E7B5-229E-47A7-87DD-E3423D2FBC51}"/>
              </a:ext>
            </a:extLst>
          </p:cNvPr>
          <p:cNvSpPr/>
          <p:nvPr/>
        </p:nvSpPr>
        <p:spPr>
          <a:xfrm rot="-2700000">
            <a:off x="9961688" y="669706"/>
            <a:ext cx="1018919" cy="1018919"/>
          </a:xfrm>
          <a:custGeom>
            <a:avLst/>
            <a:gdLst>
              <a:gd name="connsiteX0" fmla="*/ 0 w 1241137"/>
              <a:gd name="connsiteY0" fmla="*/ 0 h 1241137"/>
              <a:gd name="connsiteX1" fmla="*/ 1241137 w 1241137"/>
              <a:gd name="connsiteY1" fmla="*/ 0 h 1241137"/>
              <a:gd name="connsiteX2" fmla="*/ 1241137 w 1241137"/>
              <a:gd name="connsiteY2" fmla="*/ 1241137 h 1241137"/>
              <a:gd name="connsiteX3" fmla="*/ 0 w 1241137"/>
              <a:gd name="connsiteY3" fmla="*/ 1241137 h 1241137"/>
            </a:gdLst>
            <a:ahLst/>
            <a:cxnLst>
              <a:cxn ang="0">
                <a:pos x="connsiteX0" y="connsiteY0"/>
              </a:cxn>
              <a:cxn ang="0">
                <a:pos x="connsiteX1" y="connsiteY1"/>
              </a:cxn>
              <a:cxn ang="0">
                <a:pos x="connsiteX2" y="connsiteY2"/>
              </a:cxn>
              <a:cxn ang="0">
                <a:pos x="connsiteX3" y="connsiteY3"/>
              </a:cxn>
            </a:cxnLst>
            <a:rect l="l" t="t" r="r" b="b"/>
            <a:pathLst>
              <a:path w="1241137" h="1241137">
                <a:moveTo>
                  <a:pt x="0" y="0"/>
                </a:moveTo>
                <a:lnTo>
                  <a:pt x="1241137" y="0"/>
                </a:lnTo>
                <a:lnTo>
                  <a:pt x="1241137" y="1241137"/>
                </a:lnTo>
                <a:lnTo>
                  <a:pt x="0" y="1241137"/>
                </a:lnTo>
                <a:close/>
              </a:path>
            </a:pathLst>
          </a:custGeom>
          <a:solidFill>
            <a:srgbClr val="D5D5D5">
              <a:alpha val="70000"/>
            </a:srgbClr>
          </a:solidFill>
          <a:ln w="38307" cap="flat">
            <a:noFill/>
            <a:prstDash val="solid"/>
            <a:miter/>
          </a:ln>
        </p:spPr>
        <p:txBody>
          <a:bodyPr rtlCol="0" anchor="ctr"/>
          <a:lstStyle/>
          <a:p>
            <a:endParaRPr lang="en-ID"/>
          </a:p>
        </p:txBody>
      </p:sp>
      <p:sp>
        <p:nvSpPr>
          <p:cNvPr id="17" name="Graphic 31">
            <a:extLst>
              <a:ext uri="{FF2B5EF4-FFF2-40B4-BE49-F238E27FC236}">
                <a16:creationId xmlns:a16="http://schemas.microsoft.com/office/drawing/2014/main" id="{FACF2A56-F988-42EF-95CC-4FCC035D4A01}"/>
              </a:ext>
            </a:extLst>
          </p:cNvPr>
          <p:cNvSpPr/>
          <p:nvPr/>
        </p:nvSpPr>
        <p:spPr>
          <a:xfrm rot="-2700000">
            <a:off x="8846558" y="956111"/>
            <a:ext cx="446110" cy="446108"/>
          </a:xfrm>
          <a:custGeom>
            <a:avLst/>
            <a:gdLst>
              <a:gd name="connsiteX0" fmla="*/ 0 w 1241137"/>
              <a:gd name="connsiteY0" fmla="*/ 0 h 1241137"/>
              <a:gd name="connsiteX1" fmla="*/ 1241137 w 1241137"/>
              <a:gd name="connsiteY1" fmla="*/ 0 h 1241137"/>
              <a:gd name="connsiteX2" fmla="*/ 1241137 w 1241137"/>
              <a:gd name="connsiteY2" fmla="*/ 1241137 h 1241137"/>
              <a:gd name="connsiteX3" fmla="*/ 0 w 1241137"/>
              <a:gd name="connsiteY3" fmla="*/ 1241137 h 1241137"/>
            </a:gdLst>
            <a:ahLst/>
            <a:cxnLst>
              <a:cxn ang="0">
                <a:pos x="connsiteX0" y="connsiteY0"/>
              </a:cxn>
              <a:cxn ang="0">
                <a:pos x="connsiteX1" y="connsiteY1"/>
              </a:cxn>
              <a:cxn ang="0">
                <a:pos x="connsiteX2" y="connsiteY2"/>
              </a:cxn>
              <a:cxn ang="0">
                <a:pos x="connsiteX3" y="connsiteY3"/>
              </a:cxn>
            </a:cxnLst>
            <a:rect l="l" t="t" r="r" b="b"/>
            <a:pathLst>
              <a:path w="1241137" h="1241137">
                <a:moveTo>
                  <a:pt x="0" y="0"/>
                </a:moveTo>
                <a:lnTo>
                  <a:pt x="1241137" y="0"/>
                </a:lnTo>
                <a:lnTo>
                  <a:pt x="1241137" y="1241137"/>
                </a:lnTo>
                <a:lnTo>
                  <a:pt x="0" y="1241137"/>
                </a:lnTo>
                <a:close/>
              </a:path>
            </a:pathLst>
          </a:custGeom>
          <a:solidFill>
            <a:srgbClr val="D5D5D5">
              <a:alpha val="70000"/>
            </a:srgbClr>
          </a:solidFill>
          <a:ln w="38307" cap="flat">
            <a:noFill/>
            <a:prstDash val="solid"/>
            <a:miter/>
          </a:ln>
        </p:spPr>
        <p:txBody>
          <a:bodyPr rtlCol="0" anchor="ctr"/>
          <a:lstStyle/>
          <a:p>
            <a:endParaRPr lang="en-ID"/>
          </a:p>
        </p:txBody>
      </p:sp>
      <p:sp>
        <p:nvSpPr>
          <p:cNvPr id="18" name="TextBox 17">
            <a:extLst>
              <a:ext uri="{FF2B5EF4-FFF2-40B4-BE49-F238E27FC236}">
                <a16:creationId xmlns:a16="http://schemas.microsoft.com/office/drawing/2014/main" id="{2586DA22-0BBF-45D9-A809-E51C43FC5146}"/>
              </a:ext>
            </a:extLst>
          </p:cNvPr>
          <p:cNvSpPr txBox="1"/>
          <p:nvPr/>
        </p:nvSpPr>
        <p:spPr>
          <a:xfrm>
            <a:off x="1293151" y="1802537"/>
            <a:ext cx="7947102" cy="2308324"/>
          </a:xfrm>
          <a:prstGeom prst="rect">
            <a:avLst/>
          </a:prstGeom>
          <a:noFill/>
        </p:spPr>
        <p:txBody>
          <a:bodyPr wrap="square" rtlCol="0">
            <a:spAutoFit/>
          </a:bodyPr>
          <a:lstStyle/>
          <a:p>
            <a:r>
              <a:rPr kumimoji="0" lang="en-MY" sz="4800" b="0" i="0" u="none" strike="noStrike" kern="0" cap="none" spc="0" normalizeH="0" baseline="0" noProof="0" dirty="0">
                <a:ln>
                  <a:noFill/>
                </a:ln>
                <a:solidFill>
                  <a:srgbClr val="1D4A84"/>
                </a:solidFill>
                <a:effectLst/>
                <a:uLnTx/>
                <a:uFillTx/>
                <a:latin typeface="Helvetica" pitchFamily="2" charset="0"/>
                <a:cs typeface="Kanit Medium"/>
                <a:sym typeface="Kanit Medium"/>
              </a:rPr>
              <a:t>Technical  Implementation of the project</a:t>
            </a:r>
          </a:p>
          <a:p>
            <a:endParaRPr lang="en-US" sz="4800" b="1" dirty="0">
              <a:solidFill>
                <a:srgbClr val="1D4A84"/>
              </a:solidFill>
              <a:latin typeface="Helvetica" pitchFamily="2" charset="0"/>
            </a:endParaRPr>
          </a:p>
        </p:txBody>
      </p:sp>
    </p:spTree>
    <p:extLst>
      <p:ext uri="{BB962C8B-B14F-4D97-AF65-F5344CB8AC3E}">
        <p14:creationId xmlns:p14="http://schemas.microsoft.com/office/powerpoint/2010/main" val="41301195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1448</TotalTime>
  <Words>742</Words>
  <Application>Microsoft Office PowerPoint</Application>
  <PresentationFormat>Widescreen</PresentationFormat>
  <Paragraphs>122</Paragraphs>
  <Slides>23</Slides>
  <Notes>0</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23</vt:i4>
      </vt:variant>
    </vt:vector>
  </HeadingPairs>
  <TitlesOfParts>
    <vt:vector size="40" baseType="lpstr">
      <vt:lpstr>Arial</vt:lpstr>
      <vt:lpstr>Arial Narrow</vt:lpstr>
      <vt:lpstr>Barlow SemiBold</vt:lpstr>
      <vt:lpstr>Calibri</vt:lpstr>
      <vt:lpstr>Calibri Light</vt:lpstr>
      <vt:lpstr>Helvetica</vt:lpstr>
      <vt:lpstr>Kanit Medium</vt:lpstr>
      <vt:lpstr>Open Sans</vt:lpstr>
      <vt:lpstr>Poppins</vt:lpstr>
      <vt:lpstr>Poppins SemiBold</vt:lpstr>
      <vt:lpstr>Roboto</vt:lpstr>
      <vt:lpstr>Space Ranger</vt:lpstr>
      <vt:lpstr>Tahoma</vt:lpstr>
      <vt:lpstr>Times New Roman</vt:lpstr>
      <vt:lpstr>Wingdings</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ABDULLAH ALAWI</dc:creator>
  <cp:lastModifiedBy>ACER</cp:lastModifiedBy>
  <cp:revision>43</cp:revision>
  <dcterms:created xsi:type="dcterms:W3CDTF">2021-11-24T07:38:05Z</dcterms:created>
  <dcterms:modified xsi:type="dcterms:W3CDTF">2022-06-28T03:58:26Z</dcterms:modified>
</cp:coreProperties>
</file>